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65" r:id="rId2"/>
    <p:sldId id="258" r:id="rId3"/>
    <p:sldId id="259" r:id="rId4"/>
    <p:sldId id="264" r:id="rId5"/>
    <p:sldId id="262" r:id="rId6"/>
    <p:sldId id="266" r:id="rId7"/>
    <p:sldId id="267" r:id="rId8"/>
    <p:sldId id="261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E1EC1F-9957-D205-CC62-D1A7C5BB7B33}" v="784" dt="2022-05-12T04:01:35.2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vanya Lankalapilli" userId="S::lavanya.lankalapilli@sjsu.edu::4a223717-2360-47b8-85e4-5de36e28ae82" providerId="AD" clId="Web-{37E1EC1F-9957-D205-CC62-D1A7C5BB7B33}"/>
    <pc:docChg chg="addSld delSld modSld addMainMaster delMainMaster">
      <pc:chgData name="Lavanya Lankalapilli" userId="S::lavanya.lankalapilli@sjsu.edu::4a223717-2360-47b8-85e4-5de36e28ae82" providerId="AD" clId="Web-{37E1EC1F-9957-D205-CC62-D1A7C5BB7B33}" dt="2022-05-12T04:01:35.298" v="727" actId="14100"/>
      <pc:docMkLst>
        <pc:docMk/>
      </pc:docMkLst>
      <pc:sldChg chg="addSp delSp modSp del mod setBg modClrScheme setClrOvrMap chgLayout">
        <pc:chgData name="Lavanya Lankalapilli" userId="S::lavanya.lankalapilli@sjsu.edu::4a223717-2360-47b8-85e4-5de36e28ae82" providerId="AD" clId="Web-{37E1EC1F-9957-D205-CC62-D1A7C5BB7B33}" dt="2022-05-12T02:20:25.007" v="294"/>
        <pc:sldMkLst>
          <pc:docMk/>
          <pc:sldMk cId="109857222" sldId="256"/>
        </pc:sldMkLst>
        <pc:spChg chg="mod ord">
          <ac:chgData name="Lavanya Lankalapilli" userId="S::lavanya.lankalapilli@sjsu.edu::4a223717-2360-47b8-85e4-5de36e28ae82" providerId="AD" clId="Web-{37E1EC1F-9957-D205-CC62-D1A7C5BB7B33}" dt="2022-05-12T02:18:16.093" v="285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Lavanya Lankalapilli" userId="S::lavanya.lankalapilli@sjsu.edu::4a223717-2360-47b8-85e4-5de36e28ae82" providerId="AD" clId="Web-{37E1EC1F-9957-D205-CC62-D1A7C5BB7B33}" dt="2022-05-12T02:18:16.093" v="285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2:17:54.060" v="277"/>
          <ac:spMkLst>
            <pc:docMk/>
            <pc:sldMk cId="109857222" sldId="256"/>
            <ac:spMk id="8" creationId="{8C6E698C-8155-4B8B-BDC9-B7299772B509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2:17:54.060" v="277"/>
          <ac:spMkLst>
            <pc:docMk/>
            <pc:sldMk cId="109857222" sldId="256"/>
            <ac:spMk id="12" creationId="{A05250E5-90D0-4E41-B9BD-FF661DE54040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2:18:10.171" v="283"/>
          <ac:spMkLst>
            <pc:docMk/>
            <pc:sldMk cId="109857222" sldId="256"/>
            <ac:spMk id="14" creationId="{FBDCECDC-EEE3-4128-AA5E-82A8C08796E8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2:18:10.171" v="283"/>
          <ac:spMkLst>
            <pc:docMk/>
            <pc:sldMk cId="109857222" sldId="256"/>
            <ac:spMk id="15" creationId="{4260EDE0-989C-4E16-AF94-F652294D828E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2:18:10.171" v="283"/>
          <ac:spMkLst>
            <pc:docMk/>
            <pc:sldMk cId="109857222" sldId="256"/>
            <ac:spMk id="16" creationId="{1F3985C0-E548-44D2-B30E-F3E42DADE133}"/>
          </ac:spMkLst>
        </pc:spChg>
        <pc:cxnChg chg="add del">
          <ac:chgData name="Lavanya Lankalapilli" userId="S::lavanya.lankalapilli@sjsu.edu::4a223717-2360-47b8-85e4-5de36e28ae82" providerId="AD" clId="Web-{37E1EC1F-9957-D205-CC62-D1A7C5BB7B33}" dt="2022-05-12T02:17:54.060" v="277"/>
          <ac:cxnSpMkLst>
            <pc:docMk/>
            <pc:sldMk cId="109857222" sldId="256"/>
            <ac:cxnSpMk id="10" creationId="{09525C9A-1972-4836-BA7A-706C946EF4DA}"/>
          </ac:cxnSpMkLst>
        </pc:cxnChg>
      </pc:sldChg>
      <pc:sldChg chg="addSp delSp modSp new del mod setBg modClrScheme setClrOvrMap delDesignElem chgLayout">
        <pc:chgData name="Lavanya Lankalapilli" userId="S::lavanya.lankalapilli@sjsu.edu::4a223717-2360-47b8-85e4-5de36e28ae82" providerId="AD" clId="Web-{37E1EC1F-9957-D205-CC62-D1A7C5BB7B33}" dt="2022-05-12T02:58:04.135" v="529"/>
        <pc:sldMkLst>
          <pc:docMk/>
          <pc:sldMk cId="1374594142" sldId="257"/>
        </pc:sldMkLst>
        <pc:spChg chg="mod ord">
          <ac:chgData name="Lavanya Lankalapilli" userId="S::lavanya.lankalapilli@sjsu.edu::4a223717-2360-47b8-85e4-5de36e28ae82" providerId="AD" clId="Web-{37E1EC1F-9957-D205-CC62-D1A7C5BB7B33}" dt="2022-05-12T02:50:03.672" v="396"/>
          <ac:spMkLst>
            <pc:docMk/>
            <pc:sldMk cId="1374594142" sldId="257"/>
            <ac:spMk id="2" creationId="{9A36EF3A-457D-A5CA-C0C5-666AC0A7FDFD}"/>
          </ac:spMkLst>
        </pc:spChg>
        <pc:spChg chg="add del mod">
          <ac:chgData name="Lavanya Lankalapilli" userId="S::lavanya.lankalapilli@sjsu.edu::4a223717-2360-47b8-85e4-5de36e28ae82" providerId="AD" clId="Web-{37E1EC1F-9957-D205-CC62-D1A7C5BB7B33}" dt="2022-05-12T01:14:54.199" v="254"/>
          <ac:spMkLst>
            <pc:docMk/>
            <pc:sldMk cId="1374594142" sldId="257"/>
            <ac:spMk id="3" creationId="{0E23437F-71B8-319D-8B24-CCA83C4F2733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2:18:07.468" v="282"/>
          <ac:spMkLst>
            <pc:docMk/>
            <pc:sldMk cId="1374594142" sldId="257"/>
            <ac:spMk id="3" creationId="{B56C9090-E702-5259-1AA7-624D9741EC0F}"/>
          </ac:spMkLst>
        </pc:spChg>
        <pc:spChg chg="add">
          <ac:chgData name="Lavanya Lankalapilli" userId="S::lavanya.lankalapilli@sjsu.edu::4a223717-2360-47b8-85e4-5de36e28ae82" providerId="AD" clId="Web-{37E1EC1F-9957-D205-CC62-D1A7C5BB7B33}" dt="2022-05-12T02:56:51.821" v="470"/>
          <ac:spMkLst>
            <pc:docMk/>
            <pc:sldMk cId="1374594142" sldId="257"/>
            <ac:spMk id="3" creationId="{DE754D2D-0AF7-58BF-79B9-F9B0F7B5A70D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2:18:06.108" v="281"/>
          <ac:spMkLst>
            <pc:docMk/>
            <pc:sldMk cId="1374594142" sldId="257"/>
            <ac:spMk id="4" creationId="{F2314398-1799-E849-C31F-3C0981A674E5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2:46:36.340" v="345"/>
          <ac:spMkLst>
            <pc:docMk/>
            <pc:sldMk cId="1374594142" sldId="257"/>
            <ac:spMk id="8" creationId="{907EF6B7-1338-4443-8C46-6A318D952DFD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1:14:54.199" v="253"/>
          <ac:spMkLst>
            <pc:docMk/>
            <pc:sldMk cId="1374594142" sldId="257"/>
            <ac:spMk id="10" creationId="{9228552E-C8B1-4A80-8448-0787CE0FC704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1:14:46.839" v="249"/>
          <ac:spMkLst>
            <pc:docMk/>
            <pc:sldMk cId="1374594142" sldId="257"/>
            <ac:spMk id="11" creationId="{F68B3F68-107C-434F-AA38-110D5EA91B85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1:14:46.839" v="249"/>
          <ac:spMkLst>
            <pc:docMk/>
            <pc:sldMk cId="1374594142" sldId="257"/>
            <ac:spMk id="12" creationId="{BACC6370-2D7E-4714-9D71-7542949D7D5D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1:14:46.839" v="249"/>
          <ac:spMkLst>
            <pc:docMk/>
            <pc:sldMk cId="1374594142" sldId="257"/>
            <ac:spMk id="13" creationId="{AAD0DBB9-1A4B-4391-81D4-CB19F9AB918A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1:14:46.839" v="249"/>
          <ac:spMkLst>
            <pc:docMk/>
            <pc:sldMk cId="1374594142" sldId="257"/>
            <ac:spMk id="15" creationId="{063BBA22-50EA-4C4D-BE05-F1CE4E63AA56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1:14:50.948" v="251"/>
          <ac:spMkLst>
            <pc:docMk/>
            <pc:sldMk cId="1374594142" sldId="257"/>
            <ac:spMk id="17" creationId="{3A5B4632-C963-4296-86F0-79AA9EA5AE98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2:46:36.340" v="345"/>
          <ac:spMkLst>
            <pc:docMk/>
            <pc:sldMk cId="1374594142" sldId="257"/>
            <ac:spMk id="22" creationId="{DAAE4CDD-124C-4DCF-9584-B6033B545DD5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2:46:36.340" v="345"/>
          <ac:spMkLst>
            <pc:docMk/>
            <pc:sldMk cId="1374594142" sldId="257"/>
            <ac:spMk id="23" creationId="{081E4A58-353D-44AE-B2FC-2A74E2E400F7}"/>
          </ac:spMkLst>
        </pc:spChg>
        <pc:spChg chg="add mod ord">
          <ac:chgData name="Lavanya Lankalapilli" userId="S::lavanya.lankalapilli@sjsu.edu::4a223717-2360-47b8-85e4-5de36e28ae82" providerId="AD" clId="Web-{37E1EC1F-9957-D205-CC62-D1A7C5BB7B33}" dt="2022-05-12T02:50:03.672" v="396"/>
          <ac:spMkLst>
            <pc:docMk/>
            <pc:sldMk cId="1374594142" sldId="257"/>
            <ac:spMk id="24" creationId="{0E23437F-71B8-319D-8B24-CCA83C4F2733}"/>
          </ac:spMkLst>
        </pc:spChg>
        <pc:graphicFrameChg chg="add del">
          <ac:chgData name="Lavanya Lankalapilli" userId="S::lavanya.lankalapilli@sjsu.edu::4a223717-2360-47b8-85e4-5de36e28ae82" providerId="AD" clId="Web-{37E1EC1F-9957-D205-CC62-D1A7C5BB7B33}" dt="2022-05-12T01:14:46.839" v="249"/>
          <ac:graphicFrameMkLst>
            <pc:docMk/>
            <pc:sldMk cId="1374594142" sldId="257"/>
            <ac:graphicFrameMk id="14" creationId="{CE58F9E3-2C5F-147E-A451-24F0CB88FCE9}"/>
          </ac:graphicFrameMkLst>
        </pc:graphicFrameChg>
        <pc:graphicFrameChg chg="add del">
          <ac:chgData name="Lavanya Lankalapilli" userId="S::lavanya.lankalapilli@sjsu.edu::4a223717-2360-47b8-85e4-5de36e28ae82" providerId="AD" clId="Web-{37E1EC1F-9957-D205-CC62-D1A7C5BB7B33}" dt="2022-05-12T01:14:50.948" v="251"/>
          <ac:graphicFrameMkLst>
            <pc:docMk/>
            <pc:sldMk cId="1374594142" sldId="257"/>
            <ac:graphicFrameMk id="18" creationId="{233DA1B6-CD61-687C-9891-6C5D688F3E3B}"/>
          </ac:graphicFrameMkLst>
        </pc:graphicFrameChg>
        <pc:graphicFrameChg chg="add del">
          <ac:chgData name="Lavanya Lankalapilli" userId="S::lavanya.lankalapilli@sjsu.edu::4a223717-2360-47b8-85e4-5de36e28ae82" providerId="AD" clId="Web-{37E1EC1F-9957-D205-CC62-D1A7C5BB7B33}" dt="2022-05-12T01:14:54.199" v="253"/>
          <ac:graphicFrameMkLst>
            <pc:docMk/>
            <pc:sldMk cId="1374594142" sldId="257"/>
            <ac:graphicFrameMk id="20" creationId="{3FAB7241-1AA2-C223-E420-65CC4030DB79}"/>
          </ac:graphicFrameMkLst>
        </pc:graphicFrameChg>
        <pc:picChg chg="add del">
          <ac:chgData name="Lavanya Lankalapilli" userId="S::lavanya.lankalapilli@sjsu.edu::4a223717-2360-47b8-85e4-5de36e28ae82" providerId="AD" clId="Web-{37E1EC1F-9957-D205-CC62-D1A7C5BB7B33}" dt="2022-05-12T01:14:18.649" v="247"/>
          <ac:picMkLst>
            <pc:docMk/>
            <pc:sldMk cId="1374594142" sldId="257"/>
            <ac:picMk id="5" creationId="{7B782663-7EC3-A82F-613D-CE25F25C79FA}"/>
          </ac:picMkLst>
        </pc:picChg>
        <pc:picChg chg="add del">
          <ac:chgData name="Lavanya Lankalapilli" userId="S::lavanya.lankalapilli@sjsu.edu::4a223717-2360-47b8-85e4-5de36e28ae82" providerId="AD" clId="Web-{37E1EC1F-9957-D205-CC62-D1A7C5BB7B33}" dt="2022-05-12T01:14:54.199" v="253"/>
          <ac:picMkLst>
            <pc:docMk/>
            <pc:sldMk cId="1374594142" sldId="257"/>
            <ac:picMk id="6" creationId="{72AE2F0B-3764-0A3D-B80F-231AA5743426}"/>
          </ac:picMkLst>
        </pc:picChg>
        <pc:cxnChg chg="add del">
          <ac:chgData name="Lavanya Lankalapilli" userId="S::lavanya.lankalapilli@sjsu.edu::4a223717-2360-47b8-85e4-5de36e28ae82" providerId="AD" clId="Web-{37E1EC1F-9957-D205-CC62-D1A7C5BB7B33}" dt="2022-05-12T01:14:18.649" v="247"/>
          <ac:cxnSpMkLst>
            <pc:docMk/>
            <pc:sldMk cId="1374594142" sldId="257"/>
            <ac:cxnSpMk id="9" creationId="{A7F400EE-A8A5-48AF-B4D6-291B52C6F0B0}"/>
          </ac:cxnSpMkLst>
        </pc:cxnChg>
      </pc:sldChg>
      <pc:sldChg chg="addSp delSp modSp new del">
        <pc:chgData name="Lavanya Lankalapilli" userId="S::lavanya.lankalapilli@sjsu.edu::4a223717-2360-47b8-85e4-5de36e28ae82" providerId="AD" clId="Web-{37E1EC1F-9957-D205-CC62-D1A7C5BB7B33}" dt="2022-05-11T22:09:11.664" v="64"/>
        <pc:sldMkLst>
          <pc:docMk/>
          <pc:sldMk cId="222812443" sldId="258"/>
        </pc:sldMkLst>
        <pc:spChg chg="mod">
          <ac:chgData name="Lavanya Lankalapilli" userId="S::lavanya.lankalapilli@sjsu.edu::4a223717-2360-47b8-85e4-5de36e28ae82" providerId="AD" clId="Web-{37E1EC1F-9957-D205-CC62-D1A7C5BB7B33}" dt="2022-05-11T22:00:32.788" v="43" actId="20577"/>
          <ac:spMkLst>
            <pc:docMk/>
            <pc:sldMk cId="222812443" sldId="258"/>
            <ac:spMk id="2" creationId="{1DE103A8-8621-6732-66BE-A511A64D0271}"/>
          </ac:spMkLst>
        </pc:spChg>
        <pc:spChg chg="mod">
          <ac:chgData name="Lavanya Lankalapilli" userId="S::lavanya.lankalapilli@sjsu.edu::4a223717-2360-47b8-85e4-5de36e28ae82" providerId="AD" clId="Web-{37E1EC1F-9957-D205-CC62-D1A7C5BB7B33}" dt="2022-05-11T22:08:13.928" v="46" actId="20577"/>
          <ac:spMkLst>
            <pc:docMk/>
            <pc:sldMk cId="222812443" sldId="258"/>
            <ac:spMk id="3" creationId="{1C6CB8E1-E652-B71E-F9B5-98A769DDF6AF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1T22:08:28.225" v="55"/>
          <ac:spMkLst>
            <pc:docMk/>
            <pc:sldMk cId="222812443" sldId="258"/>
            <ac:spMk id="5" creationId="{76F3B400-64A2-AAEC-2745-7A5F7DF497D1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1T22:08:27.709" v="54"/>
          <ac:spMkLst>
            <pc:docMk/>
            <pc:sldMk cId="222812443" sldId="258"/>
            <ac:spMk id="6" creationId="{5212DD6B-F06B-FEA5-2266-C4F5E0B6B255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1T22:08:55.179" v="61"/>
          <ac:spMkLst>
            <pc:docMk/>
            <pc:sldMk cId="222812443" sldId="258"/>
            <ac:spMk id="7" creationId="{A1B9E8BA-18AD-07EC-D7EC-F2E056CA2777}"/>
          </ac:spMkLst>
        </pc:spChg>
        <pc:picChg chg="add del mod">
          <ac:chgData name="Lavanya Lankalapilli" userId="S::lavanya.lankalapilli@sjsu.edu::4a223717-2360-47b8-85e4-5de36e28ae82" providerId="AD" clId="Web-{37E1EC1F-9957-D205-CC62-D1A7C5BB7B33}" dt="2022-05-11T22:08:58.273" v="63"/>
          <ac:picMkLst>
            <pc:docMk/>
            <pc:sldMk cId="222812443" sldId="258"/>
            <ac:picMk id="4" creationId="{54FA5E87-BA0D-B150-E8E7-91EAFD4D4DD5}"/>
          </ac:picMkLst>
        </pc:picChg>
      </pc:sldChg>
      <pc:sldChg chg="addSp delSp modSp new mod modMedia modClrScheme addAnim chgLayout">
        <pc:chgData name="Lavanya Lankalapilli" userId="S::lavanya.lankalapilli@sjsu.edu::4a223717-2360-47b8-85e4-5de36e28ae82" providerId="AD" clId="Web-{37E1EC1F-9957-D205-CC62-D1A7C5BB7B33}" dt="2022-05-12T03:47:13.366" v="638" actId="14100"/>
        <pc:sldMkLst>
          <pc:docMk/>
          <pc:sldMk cId="2832831891" sldId="258"/>
        </pc:sldMkLst>
        <pc:spChg chg="mod ord">
          <ac:chgData name="Lavanya Lankalapilli" userId="S::lavanya.lankalapilli@sjsu.edu::4a223717-2360-47b8-85e4-5de36e28ae82" providerId="AD" clId="Web-{37E1EC1F-9957-D205-CC62-D1A7C5BB7B33}" dt="2022-05-12T02:50:03.672" v="396"/>
          <ac:spMkLst>
            <pc:docMk/>
            <pc:sldMk cId="2832831891" sldId="258"/>
            <ac:spMk id="2" creationId="{5EA2A097-091D-3943-0505-3CDA978CCE95}"/>
          </ac:spMkLst>
        </pc:spChg>
        <pc:spChg chg="mod ord">
          <ac:chgData name="Lavanya Lankalapilli" userId="S::lavanya.lankalapilli@sjsu.edu::4a223717-2360-47b8-85e4-5de36e28ae82" providerId="AD" clId="Web-{37E1EC1F-9957-D205-CC62-D1A7C5BB7B33}" dt="2022-05-12T02:50:03.672" v="396"/>
          <ac:spMkLst>
            <pc:docMk/>
            <pc:sldMk cId="2832831891" sldId="258"/>
            <ac:spMk id="3" creationId="{D92AD5DA-725D-8E22-5E0A-229639E05286}"/>
          </ac:spMkLst>
        </pc:spChg>
        <pc:picChg chg="add mod">
          <ac:chgData name="Lavanya Lankalapilli" userId="S::lavanya.lankalapilli@sjsu.edu::4a223717-2360-47b8-85e4-5de36e28ae82" providerId="AD" clId="Web-{37E1EC1F-9957-D205-CC62-D1A7C5BB7B33}" dt="2022-05-11T22:29:31.217" v="147" actId="1076"/>
          <ac:picMkLst>
            <pc:docMk/>
            <pc:sldMk cId="2832831891" sldId="258"/>
            <ac:picMk id="4" creationId="{A59628C7-8749-44A5-9372-55F66498AF3D}"/>
          </ac:picMkLst>
        </pc:picChg>
        <pc:picChg chg="add del mod">
          <ac:chgData name="Lavanya Lankalapilli" userId="S::lavanya.lankalapilli@sjsu.edu::4a223717-2360-47b8-85e4-5de36e28ae82" providerId="AD" clId="Web-{37E1EC1F-9957-D205-CC62-D1A7C5BB7B33}" dt="2022-05-12T03:47:04.319" v="635"/>
          <ac:picMkLst>
            <pc:docMk/>
            <pc:sldMk cId="2832831891" sldId="258"/>
            <ac:picMk id="5" creationId="{E3D8FBF3-AEA0-DD6D-9290-0B13C46EFA55}"/>
          </ac:picMkLst>
        </pc:picChg>
        <pc:picChg chg="add mod">
          <ac:chgData name="Lavanya Lankalapilli" userId="S::lavanya.lankalapilli@sjsu.edu::4a223717-2360-47b8-85e4-5de36e28ae82" providerId="AD" clId="Web-{37E1EC1F-9957-D205-CC62-D1A7C5BB7B33}" dt="2022-05-12T03:47:13.366" v="638" actId="14100"/>
          <ac:picMkLst>
            <pc:docMk/>
            <pc:sldMk cId="2832831891" sldId="258"/>
            <ac:picMk id="6" creationId="{47257616-A11E-6111-F862-EAA5D3053310}"/>
          </ac:picMkLst>
        </pc:picChg>
      </pc:sldChg>
      <pc:sldChg chg="addSp delSp modSp new mod setBg modClrScheme chgLayout">
        <pc:chgData name="Lavanya Lankalapilli" userId="S::lavanya.lankalapilli@sjsu.edu::4a223717-2360-47b8-85e4-5de36e28ae82" providerId="AD" clId="Web-{37E1EC1F-9957-D205-CC62-D1A7C5BB7B33}" dt="2022-05-12T03:59:47.170" v="718" actId="1076"/>
        <pc:sldMkLst>
          <pc:docMk/>
          <pc:sldMk cId="1707944660" sldId="259"/>
        </pc:sldMkLst>
        <pc:spChg chg="mod ord">
          <ac:chgData name="Lavanya Lankalapilli" userId="S::lavanya.lankalapilli@sjsu.edu::4a223717-2360-47b8-85e4-5de36e28ae82" providerId="AD" clId="Web-{37E1EC1F-9957-D205-CC62-D1A7C5BB7B33}" dt="2022-05-12T03:59:36.607" v="716"/>
          <ac:spMkLst>
            <pc:docMk/>
            <pc:sldMk cId="1707944660" sldId="259"/>
            <ac:spMk id="2" creationId="{4BB0E32B-E0CF-EADB-1584-2E7DDBD6CBC0}"/>
          </ac:spMkLst>
        </pc:spChg>
        <pc:spChg chg="del mod ord">
          <ac:chgData name="Lavanya Lankalapilli" userId="S::lavanya.lankalapilli@sjsu.edu::4a223717-2360-47b8-85e4-5de36e28ae82" providerId="AD" clId="Web-{37E1EC1F-9957-D205-CC62-D1A7C5BB7B33}" dt="2022-05-12T03:47:44.867" v="639"/>
          <ac:spMkLst>
            <pc:docMk/>
            <pc:sldMk cId="1707944660" sldId="259"/>
            <ac:spMk id="3" creationId="{CDDF1D4D-ABB2-0335-CC49-34DAF992CF1A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3:59:36.607" v="716"/>
          <ac:spMkLst>
            <pc:docMk/>
            <pc:sldMk cId="1707944660" sldId="259"/>
            <ac:spMk id="9" creationId="{D12DDE76-C203-4047-9998-63900085B5E8}"/>
          </ac:spMkLst>
        </pc:spChg>
        <pc:spChg chg="add">
          <ac:chgData name="Lavanya Lankalapilli" userId="S::lavanya.lankalapilli@sjsu.edu::4a223717-2360-47b8-85e4-5de36e28ae82" providerId="AD" clId="Web-{37E1EC1F-9957-D205-CC62-D1A7C5BB7B33}" dt="2022-05-12T03:59:36.607" v="716"/>
          <ac:spMkLst>
            <pc:docMk/>
            <pc:sldMk cId="1707944660" sldId="259"/>
            <ac:spMk id="14" creationId="{6753252F-4873-4F63-801D-CC719279A7D5}"/>
          </ac:spMkLst>
        </pc:spChg>
        <pc:spChg chg="add">
          <ac:chgData name="Lavanya Lankalapilli" userId="S::lavanya.lankalapilli@sjsu.edu::4a223717-2360-47b8-85e4-5de36e28ae82" providerId="AD" clId="Web-{37E1EC1F-9957-D205-CC62-D1A7C5BB7B33}" dt="2022-05-12T03:59:36.607" v="716"/>
          <ac:spMkLst>
            <pc:docMk/>
            <pc:sldMk cId="1707944660" sldId="259"/>
            <ac:spMk id="16" creationId="{047C8CCB-F95D-4249-92DD-651249D3535A}"/>
          </ac:spMkLst>
        </pc:spChg>
        <pc:picChg chg="add mod ord">
          <ac:chgData name="Lavanya Lankalapilli" userId="S::lavanya.lankalapilli@sjsu.edu::4a223717-2360-47b8-85e4-5de36e28ae82" providerId="AD" clId="Web-{37E1EC1F-9957-D205-CC62-D1A7C5BB7B33}" dt="2022-05-12T03:59:47.170" v="718" actId="1076"/>
          <ac:picMkLst>
            <pc:docMk/>
            <pc:sldMk cId="1707944660" sldId="259"/>
            <ac:picMk id="4" creationId="{8E8FCF45-FE59-6414-6B1E-426766B626DC}"/>
          </ac:picMkLst>
        </pc:picChg>
      </pc:sldChg>
      <pc:sldChg chg="addSp delSp modSp new add del mod modMedia modClrScheme addAnim chgLayout">
        <pc:chgData name="Lavanya Lankalapilli" userId="S::lavanya.lankalapilli@sjsu.edu::4a223717-2360-47b8-85e4-5de36e28ae82" providerId="AD" clId="Web-{37E1EC1F-9957-D205-CC62-D1A7C5BB7B33}" dt="2022-05-12T02:56:43.930" v="469"/>
        <pc:sldMkLst>
          <pc:docMk/>
          <pc:sldMk cId="450900880" sldId="260"/>
        </pc:sldMkLst>
        <pc:spChg chg="mod ord">
          <ac:chgData name="Lavanya Lankalapilli" userId="S::lavanya.lankalapilli@sjsu.edu::4a223717-2360-47b8-85e4-5de36e28ae82" providerId="AD" clId="Web-{37E1EC1F-9957-D205-CC62-D1A7C5BB7B33}" dt="2022-05-12T02:50:38.782" v="409" actId="20577"/>
          <ac:spMkLst>
            <pc:docMk/>
            <pc:sldMk cId="450900880" sldId="260"/>
            <ac:spMk id="2" creationId="{922A235C-E033-066E-F3BF-FCE050CBF504}"/>
          </ac:spMkLst>
        </pc:spChg>
        <pc:spChg chg="mod ord">
          <ac:chgData name="Lavanya Lankalapilli" userId="S::lavanya.lankalapilli@sjsu.edu::4a223717-2360-47b8-85e4-5de36e28ae82" providerId="AD" clId="Web-{37E1EC1F-9957-D205-CC62-D1A7C5BB7B33}" dt="2022-05-12T02:50:03.672" v="396"/>
          <ac:spMkLst>
            <pc:docMk/>
            <pc:sldMk cId="450900880" sldId="260"/>
            <ac:spMk id="3" creationId="{119D334A-41F9-DB85-2434-9B1AE0C76C6A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1T22:32:45.223" v="164"/>
          <ac:spMkLst>
            <pc:docMk/>
            <pc:sldMk cId="450900880" sldId="260"/>
            <ac:spMk id="5" creationId="{CBAD2150-1B5D-EF20-E91A-3122502F7100}"/>
          </ac:spMkLst>
        </pc:spChg>
        <pc:spChg chg="add mod ord">
          <ac:chgData name="Lavanya Lankalapilli" userId="S::lavanya.lankalapilli@sjsu.edu::4a223717-2360-47b8-85e4-5de36e28ae82" providerId="AD" clId="Web-{37E1EC1F-9957-D205-CC62-D1A7C5BB7B33}" dt="2022-05-12T02:50:03.672" v="396"/>
          <ac:spMkLst>
            <pc:docMk/>
            <pc:sldMk cId="450900880" sldId="260"/>
            <ac:spMk id="5" creationId="{DFB6FA19-15ED-D5E4-6DAD-E7A7E1FA9EF7}"/>
          </ac:spMkLst>
        </pc:spChg>
        <pc:spChg chg="add del mod ord">
          <ac:chgData name="Lavanya Lankalapilli" userId="S::lavanya.lankalapilli@sjsu.edu::4a223717-2360-47b8-85e4-5de36e28ae82" providerId="AD" clId="Web-{37E1EC1F-9957-D205-CC62-D1A7C5BB7B33}" dt="2022-05-11T22:32:40.785" v="163"/>
          <ac:spMkLst>
            <pc:docMk/>
            <pc:sldMk cId="450900880" sldId="260"/>
            <ac:spMk id="7" creationId="{145EAA59-8606-0711-6D35-BEE3A6D484D9}"/>
          </ac:spMkLst>
        </pc:spChg>
        <pc:spChg chg="add del mod ord">
          <ac:chgData name="Lavanya Lankalapilli" userId="S::lavanya.lankalapilli@sjsu.edu::4a223717-2360-47b8-85e4-5de36e28ae82" providerId="AD" clId="Web-{37E1EC1F-9957-D205-CC62-D1A7C5BB7B33}" dt="2022-05-12T02:44:24.213" v="331"/>
          <ac:spMkLst>
            <pc:docMk/>
            <pc:sldMk cId="450900880" sldId="260"/>
            <ac:spMk id="7" creationId="{B7E09155-FC9E-1001-F01C-256CD7ACC796}"/>
          </ac:spMkLst>
        </pc:spChg>
        <pc:spChg chg="add del mod ord">
          <ac:chgData name="Lavanya Lankalapilli" userId="S::lavanya.lankalapilli@sjsu.edu::4a223717-2360-47b8-85e4-5de36e28ae82" providerId="AD" clId="Web-{37E1EC1F-9957-D205-CC62-D1A7C5BB7B33}" dt="2022-05-12T02:44:24.213" v="331"/>
          <ac:spMkLst>
            <pc:docMk/>
            <pc:sldMk cId="450900880" sldId="260"/>
            <ac:spMk id="8" creationId="{1B568DD8-0A33-22F7-E591-305D19D19B05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2:45:37.620" v="342"/>
          <ac:spMkLst>
            <pc:docMk/>
            <pc:sldMk cId="450900880" sldId="260"/>
            <ac:spMk id="9" creationId="{5FAF72C8-8AA9-D195-85A8-D23C7B7852C4}"/>
          </ac:spMkLst>
        </pc:spChg>
        <pc:spChg chg="add mod ord">
          <ac:chgData name="Lavanya Lankalapilli" userId="S::lavanya.lankalapilli@sjsu.edu::4a223717-2360-47b8-85e4-5de36e28ae82" providerId="AD" clId="Web-{37E1EC1F-9957-D205-CC62-D1A7C5BB7B33}" dt="2022-05-12T02:50:03.672" v="396"/>
          <ac:spMkLst>
            <pc:docMk/>
            <pc:sldMk cId="450900880" sldId="260"/>
            <ac:spMk id="10" creationId="{D561EACE-EEBA-1C26-C254-70825647F600}"/>
          </ac:spMkLst>
        </pc:spChg>
        <pc:spChg chg="add">
          <ac:chgData name="Lavanya Lankalapilli" userId="S::lavanya.lankalapilli@sjsu.edu::4a223717-2360-47b8-85e4-5de36e28ae82" providerId="AD" clId="Web-{37E1EC1F-9957-D205-CC62-D1A7C5BB7B33}" dt="2022-05-12T02:47:53.201" v="348"/>
          <ac:spMkLst>
            <pc:docMk/>
            <pc:sldMk cId="450900880" sldId="260"/>
            <ac:spMk id="11" creationId="{934571D4-4F52-DDAF-5634-46079240D4DD}"/>
          </ac:spMkLst>
        </pc:spChg>
        <pc:spChg chg="add">
          <ac:chgData name="Lavanya Lankalapilli" userId="S::lavanya.lankalapilli@sjsu.edu::4a223717-2360-47b8-85e4-5de36e28ae82" providerId="AD" clId="Web-{37E1EC1F-9957-D205-CC62-D1A7C5BB7B33}" dt="2022-05-12T02:49:41.344" v="394"/>
          <ac:spMkLst>
            <pc:docMk/>
            <pc:sldMk cId="450900880" sldId="260"/>
            <ac:spMk id="12" creationId="{3DF33D64-4962-A276-9F47-036D61140C88}"/>
          </ac:spMkLst>
        </pc:spChg>
        <pc:spChg chg="add mod ord">
          <ac:chgData name="Lavanya Lankalapilli" userId="S::lavanya.lankalapilli@sjsu.edu::4a223717-2360-47b8-85e4-5de36e28ae82" providerId="AD" clId="Web-{37E1EC1F-9957-D205-CC62-D1A7C5BB7B33}" dt="2022-05-12T02:50:03.672" v="396"/>
          <ac:spMkLst>
            <pc:docMk/>
            <pc:sldMk cId="450900880" sldId="260"/>
            <ac:spMk id="13" creationId="{BD88285B-5556-1334-5C46-45C3FB95F0F7}"/>
          </ac:spMkLst>
        </pc:spChg>
        <pc:picChg chg="add mod">
          <ac:chgData name="Lavanya Lankalapilli" userId="S::lavanya.lankalapilli@sjsu.edu::4a223717-2360-47b8-85e4-5de36e28ae82" providerId="AD" clId="Web-{37E1EC1F-9957-D205-CC62-D1A7C5BB7B33}" dt="2022-05-12T02:49:33.469" v="390" actId="1076"/>
          <ac:picMkLst>
            <pc:docMk/>
            <pc:sldMk cId="450900880" sldId="260"/>
            <ac:picMk id="4" creationId="{27932FC4-9830-4F66-E94B-8AF6B048614C}"/>
          </ac:picMkLst>
        </pc:picChg>
        <pc:picChg chg="add del mod">
          <ac:chgData name="Lavanya Lankalapilli" userId="S::lavanya.lankalapilli@sjsu.edu::4a223717-2360-47b8-85e4-5de36e28ae82" providerId="AD" clId="Web-{37E1EC1F-9957-D205-CC62-D1A7C5BB7B33}" dt="2022-05-12T02:46:18.731" v="343"/>
          <ac:picMkLst>
            <pc:docMk/>
            <pc:sldMk cId="450900880" sldId="260"/>
            <ac:picMk id="6" creationId="{F932FFA7-6010-EB51-6B01-54118BCD6CDD}"/>
          </ac:picMkLst>
        </pc:picChg>
      </pc:sldChg>
      <pc:sldChg chg="addSp delSp modSp new mod modMedia modClrScheme addAnim chgLayout">
        <pc:chgData name="Lavanya Lankalapilli" userId="S::lavanya.lankalapilli@sjsu.edu::4a223717-2360-47b8-85e4-5de36e28ae82" providerId="AD" clId="Web-{37E1EC1F-9957-D205-CC62-D1A7C5BB7B33}" dt="2022-05-12T03:13:55.949" v="633" actId="20577"/>
        <pc:sldMkLst>
          <pc:docMk/>
          <pc:sldMk cId="2414079961" sldId="261"/>
        </pc:sldMkLst>
        <pc:spChg chg="mod ord">
          <ac:chgData name="Lavanya Lankalapilli" userId="S::lavanya.lankalapilli@sjsu.edu::4a223717-2360-47b8-85e4-5de36e28ae82" providerId="AD" clId="Web-{37E1EC1F-9957-D205-CC62-D1A7C5BB7B33}" dt="2022-05-12T03:12:49.073" v="617" actId="20577"/>
          <ac:spMkLst>
            <pc:docMk/>
            <pc:sldMk cId="2414079961" sldId="261"/>
            <ac:spMk id="2" creationId="{EB4BF319-7606-B81A-188B-10B722D132D8}"/>
          </ac:spMkLst>
        </pc:spChg>
        <pc:spChg chg="mod ord">
          <ac:chgData name="Lavanya Lankalapilli" userId="S::lavanya.lankalapilli@sjsu.edu::4a223717-2360-47b8-85e4-5de36e28ae82" providerId="AD" clId="Web-{37E1EC1F-9957-D205-CC62-D1A7C5BB7B33}" dt="2022-05-12T03:13:55.949" v="633" actId="20577"/>
          <ac:spMkLst>
            <pc:docMk/>
            <pc:sldMk cId="2414079961" sldId="261"/>
            <ac:spMk id="3" creationId="{36F782E5-3FE9-A276-3703-7DAD3F03F9F1}"/>
          </ac:spMkLst>
        </pc:spChg>
        <pc:spChg chg="add mod">
          <ac:chgData name="Lavanya Lankalapilli" userId="S::lavanya.lankalapilli@sjsu.edu::4a223717-2360-47b8-85e4-5de36e28ae82" providerId="AD" clId="Web-{37E1EC1F-9957-D205-CC62-D1A7C5BB7B33}" dt="2022-05-12T03:13:05.948" v="626" actId="1076"/>
          <ac:spMkLst>
            <pc:docMk/>
            <pc:sldMk cId="2414079961" sldId="261"/>
            <ac:spMk id="5" creationId="{44FC7D55-C36A-B367-A2E6-743A8038AFE8}"/>
          </ac:spMkLst>
        </pc:spChg>
        <pc:picChg chg="add mod">
          <ac:chgData name="Lavanya Lankalapilli" userId="S::lavanya.lankalapilli@sjsu.edu::4a223717-2360-47b8-85e4-5de36e28ae82" providerId="AD" clId="Web-{37E1EC1F-9957-D205-CC62-D1A7C5BB7B33}" dt="2022-05-12T03:13:09.339" v="627" actId="1076"/>
          <ac:picMkLst>
            <pc:docMk/>
            <pc:sldMk cId="2414079961" sldId="261"/>
            <ac:picMk id="4" creationId="{35661B1A-D2E0-476E-4B8C-E7EB960FE8E6}"/>
          </ac:picMkLst>
        </pc:picChg>
        <pc:picChg chg="add del mod">
          <ac:chgData name="Lavanya Lankalapilli" userId="S::lavanya.lankalapilli@sjsu.edu::4a223717-2360-47b8-85e4-5de36e28ae82" providerId="AD" clId="Web-{37E1EC1F-9957-D205-CC62-D1A7C5BB7B33}" dt="2022-05-11T22:34:54.993" v="184"/>
          <ac:picMkLst>
            <pc:docMk/>
            <pc:sldMk cId="2414079961" sldId="261"/>
            <ac:picMk id="5" creationId="{A9BDBA9D-4ADE-EDC8-1F55-93A9A656AFE9}"/>
          </ac:picMkLst>
        </pc:picChg>
        <pc:picChg chg="add del mod">
          <ac:chgData name="Lavanya Lankalapilli" userId="S::lavanya.lankalapilli@sjsu.edu::4a223717-2360-47b8-85e4-5de36e28ae82" providerId="AD" clId="Web-{37E1EC1F-9957-D205-CC62-D1A7C5BB7B33}" dt="2022-05-12T03:13:25.136" v="631" actId="14100"/>
          <ac:picMkLst>
            <pc:docMk/>
            <pc:sldMk cId="2414079961" sldId="261"/>
            <ac:picMk id="6" creationId="{F68313F1-3000-3AB3-5BB3-AB961FB8B507}"/>
          </ac:picMkLst>
        </pc:picChg>
        <pc:picChg chg="add del mod">
          <ac:chgData name="Lavanya Lankalapilli" userId="S::lavanya.lankalapilli@sjsu.edu::4a223717-2360-47b8-85e4-5de36e28ae82" providerId="AD" clId="Web-{37E1EC1F-9957-D205-CC62-D1A7C5BB7B33}" dt="2022-05-11T22:36:22.855" v="199"/>
          <ac:picMkLst>
            <pc:docMk/>
            <pc:sldMk cId="2414079961" sldId="261"/>
            <ac:picMk id="7" creationId="{9233BE0D-D36B-48F5-950D-21C94B75763E}"/>
          </ac:picMkLst>
        </pc:picChg>
        <pc:picChg chg="add del mod">
          <ac:chgData name="Lavanya Lankalapilli" userId="S::lavanya.lankalapilli@sjsu.edu::4a223717-2360-47b8-85e4-5de36e28ae82" providerId="AD" clId="Web-{37E1EC1F-9957-D205-CC62-D1A7C5BB7B33}" dt="2022-05-11T22:36:45.777" v="214"/>
          <ac:picMkLst>
            <pc:docMk/>
            <pc:sldMk cId="2414079961" sldId="261"/>
            <ac:picMk id="8" creationId="{514674B6-8B59-454B-39D2-1AA502C4771D}"/>
          </ac:picMkLst>
        </pc:picChg>
      </pc:sldChg>
      <pc:sldChg chg="addSp delSp modSp new mod setBg modClrScheme chgLayout">
        <pc:chgData name="Lavanya Lankalapilli" userId="S::lavanya.lankalapilli@sjsu.edu::4a223717-2360-47b8-85e4-5de36e28ae82" providerId="AD" clId="Web-{37E1EC1F-9957-D205-CC62-D1A7C5BB7B33}" dt="2022-05-12T03:59:27.997" v="715" actId="1076"/>
        <pc:sldMkLst>
          <pc:docMk/>
          <pc:sldMk cId="3681066171" sldId="262"/>
        </pc:sldMkLst>
        <pc:spChg chg="mod ord">
          <ac:chgData name="Lavanya Lankalapilli" userId="S::lavanya.lankalapilli@sjsu.edu::4a223717-2360-47b8-85e4-5de36e28ae82" providerId="AD" clId="Web-{37E1EC1F-9957-D205-CC62-D1A7C5BB7B33}" dt="2022-05-12T03:59:17.903" v="713"/>
          <ac:spMkLst>
            <pc:docMk/>
            <pc:sldMk cId="3681066171" sldId="262"/>
            <ac:spMk id="2" creationId="{83FDC723-24AB-3833-ADD9-2004ECF0FF7C}"/>
          </ac:spMkLst>
        </pc:spChg>
        <pc:spChg chg="del mod ord">
          <ac:chgData name="Lavanya Lankalapilli" userId="S::lavanya.lankalapilli@sjsu.edu::4a223717-2360-47b8-85e4-5de36e28ae82" providerId="AD" clId="Web-{37E1EC1F-9957-D205-CC62-D1A7C5BB7B33}" dt="2022-05-12T03:49:22.198" v="642"/>
          <ac:spMkLst>
            <pc:docMk/>
            <pc:sldMk cId="3681066171" sldId="262"/>
            <ac:spMk id="3" creationId="{699C270B-6BAB-9569-B443-D87111EFAA96}"/>
          </ac:spMkLst>
        </pc:spChg>
        <pc:spChg chg="del">
          <ac:chgData name="Lavanya Lankalapilli" userId="S::lavanya.lankalapilli@sjsu.edu::4a223717-2360-47b8-85e4-5de36e28ae82" providerId="AD" clId="Web-{37E1EC1F-9957-D205-CC62-D1A7C5BB7B33}" dt="2022-05-11T22:33:30.443" v="173"/>
          <ac:spMkLst>
            <pc:docMk/>
            <pc:sldMk cId="3681066171" sldId="262"/>
            <ac:spMk id="4" creationId="{724DBA81-D9E8-C36D-CE56-2A318D81C043}"/>
          </ac:spMkLst>
        </pc:spChg>
        <pc:spChg chg="add del mod">
          <ac:chgData name="Lavanya Lankalapilli" userId="S::lavanya.lankalapilli@sjsu.edu::4a223717-2360-47b8-85e4-5de36e28ae82" providerId="AD" clId="Web-{37E1EC1F-9957-D205-CC62-D1A7C5BB7B33}" dt="2022-05-12T03:49:53.917" v="646"/>
          <ac:spMkLst>
            <pc:docMk/>
            <pc:sldMk cId="3681066171" sldId="262"/>
            <ac:spMk id="6" creationId="{2D1D48F1-A112-75A7-55AE-99492C8E0E73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3:59:17.903" v="713"/>
          <ac:spMkLst>
            <pc:docMk/>
            <pc:sldMk cId="3681066171" sldId="262"/>
            <ac:spMk id="9" creationId="{D12DDE76-C203-4047-9998-63900085B5E8}"/>
          </ac:spMkLst>
        </pc:spChg>
        <pc:spChg chg="add">
          <ac:chgData name="Lavanya Lankalapilli" userId="S::lavanya.lankalapilli@sjsu.edu::4a223717-2360-47b8-85e4-5de36e28ae82" providerId="AD" clId="Web-{37E1EC1F-9957-D205-CC62-D1A7C5BB7B33}" dt="2022-05-12T03:59:17.903" v="713"/>
          <ac:spMkLst>
            <pc:docMk/>
            <pc:sldMk cId="3681066171" sldId="262"/>
            <ac:spMk id="14" creationId="{6753252F-4873-4F63-801D-CC719279A7D5}"/>
          </ac:spMkLst>
        </pc:spChg>
        <pc:spChg chg="add">
          <ac:chgData name="Lavanya Lankalapilli" userId="S::lavanya.lankalapilli@sjsu.edu::4a223717-2360-47b8-85e4-5de36e28ae82" providerId="AD" clId="Web-{37E1EC1F-9957-D205-CC62-D1A7C5BB7B33}" dt="2022-05-12T03:59:17.903" v="713"/>
          <ac:spMkLst>
            <pc:docMk/>
            <pc:sldMk cId="3681066171" sldId="262"/>
            <ac:spMk id="16" creationId="{047C8CCB-F95D-4249-92DD-651249D3535A}"/>
          </ac:spMkLst>
        </pc:spChg>
        <pc:picChg chg="add del mod ord">
          <ac:chgData name="Lavanya Lankalapilli" userId="S::lavanya.lankalapilli@sjsu.edu::4a223717-2360-47b8-85e4-5de36e28ae82" providerId="AD" clId="Web-{37E1EC1F-9957-D205-CC62-D1A7C5BB7B33}" dt="2022-05-12T03:49:52.511" v="645"/>
          <ac:picMkLst>
            <pc:docMk/>
            <pc:sldMk cId="3681066171" sldId="262"/>
            <ac:picMk id="4" creationId="{D8A0BCF4-89A1-51F6-9B4A-690F60298B11}"/>
          </ac:picMkLst>
        </pc:picChg>
        <pc:picChg chg="add mod ord">
          <ac:chgData name="Lavanya Lankalapilli" userId="S::lavanya.lankalapilli@sjsu.edu::4a223717-2360-47b8-85e4-5de36e28ae82" providerId="AD" clId="Web-{37E1EC1F-9957-D205-CC62-D1A7C5BB7B33}" dt="2022-05-12T03:59:27.997" v="715" actId="1076"/>
          <ac:picMkLst>
            <pc:docMk/>
            <pc:sldMk cId="3681066171" sldId="262"/>
            <ac:picMk id="7" creationId="{CE53E298-EA49-B4CA-F284-530F88D6D480}"/>
          </ac:picMkLst>
        </pc:picChg>
      </pc:sldChg>
      <pc:sldChg chg="new del">
        <pc:chgData name="Lavanya Lankalapilli" userId="S::lavanya.lankalapilli@sjsu.edu::4a223717-2360-47b8-85e4-5de36e28ae82" providerId="AD" clId="Web-{37E1EC1F-9957-D205-CC62-D1A7C5BB7B33}" dt="2022-05-12T02:20:22.179" v="293"/>
        <pc:sldMkLst>
          <pc:docMk/>
          <pc:sldMk cId="407193817" sldId="263"/>
        </pc:sldMkLst>
      </pc:sldChg>
      <pc:sldChg chg="add del replId">
        <pc:chgData name="Lavanya Lankalapilli" userId="S::lavanya.lankalapilli@sjsu.edu::4a223717-2360-47b8-85e4-5de36e28ae82" providerId="AD" clId="Web-{37E1EC1F-9957-D205-CC62-D1A7C5BB7B33}" dt="2022-05-11T22:36:25.933" v="205"/>
        <pc:sldMkLst>
          <pc:docMk/>
          <pc:sldMk cId="477527089" sldId="263"/>
        </pc:sldMkLst>
      </pc:sldChg>
      <pc:sldChg chg="modSp new del mod modClrScheme chgLayout">
        <pc:chgData name="Lavanya Lankalapilli" userId="S::lavanya.lankalapilli@sjsu.edu::4a223717-2360-47b8-85e4-5de36e28ae82" providerId="AD" clId="Web-{37E1EC1F-9957-D205-CC62-D1A7C5BB7B33}" dt="2022-05-12T03:01:01.982" v="530"/>
        <pc:sldMkLst>
          <pc:docMk/>
          <pc:sldMk cId="2230874580" sldId="263"/>
        </pc:sldMkLst>
        <pc:spChg chg="mod ord">
          <ac:chgData name="Lavanya Lankalapilli" userId="S::lavanya.lankalapilli@sjsu.edu::4a223717-2360-47b8-85e4-5de36e28ae82" providerId="AD" clId="Web-{37E1EC1F-9957-D205-CC62-D1A7C5BB7B33}" dt="2022-05-12T02:50:03.672" v="396"/>
          <ac:spMkLst>
            <pc:docMk/>
            <pc:sldMk cId="2230874580" sldId="263"/>
            <ac:spMk id="2" creationId="{67306C6C-5F14-40B6-365E-417D518E1CEE}"/>
          </ac:spMkLst>
        </pc:spChg>
        <pc:spChg chg="mod ord">
          <ac:chgData name="Lavanya Lankalapilli" userId="S::lavanya.lankalapilli@sjsu.edu::4a223717-2360-47b8-85e4-5de36e28ae82" providerId="AD" clId="Web-{37E1EC1F-9957-D205-CC62-D1A7C5BB7B33}" dt="2022-05-12T02:50:03.672" v="396"/>
          <ac:spMkLst>
            <pc:docMk/>
            <pc:sldMk cId="2230874580" sldId="263"/>
            <ac:spMk id="3" creationId="{371FBC0A-3FD4-61BD-BEEA-35EAFB18B05D}"/>
          </ac:spMkLst>
        </pc:spChg>
        <pc:spChg chg="mod ord">
          <ac:chgData name="Lavanya Lankalapilli" userId="S::lavanya.lankalapilli@sjsu.edu::4a223717-2360-47b8-85e4-5de36e28ae82" providerId="AD" clId="Web-{37E1EC1F-9957-D205-CC62-D1A7C5BB7B33}" dt="2022-05-12T02:50:03.672" v="396"/>
          <ac:spMkLst>
            <pc:docMk/>
            <pc:sldMk cId="2230874580" sldId="263"/>
            <ac:spMk id="4" creationId="{CD61081A-088A-9131-A6CF-A83535AB9312}"/>
          </ac:spMkLst>
        </pc:spChg>
      </pc:sldChg>
      <pc:sldChg chg="addSp delSp modSp new mod modMedia modClrScheme addAnim chgLayout">
        <pc:chgData name="Lavanya Lankalapilli" userId="S::lavanya.lankalapilli@sjsu.edu::4a223717-2360-47b8-85e4-5de36e28ae82" providerId="AD" clId="Web-{37E1EC1F-9957-D205-CC62-D1A7C5BB7B33}" dt="2022-05-12T03:11:18.384" v="578" actId="20577"/>
        <pc:sldMkLst>
          <pc:docMk/>
          <pc:sldMk cId="3779170841" sldId="264"/>
        </pc:sldMkLst>
        <pc:spChg chg="mod ord">
          <ac:chgData name="Lavanya Lankalapilli" userId="S::lavanya.lankalapilli@sjsu.edu::4a223717-2360-47b8-85e4-5de36e28ae82" providerId="AD" clId="Web-{37E1EC1F-9957-D205-CC62-D1A7C5BB7B33}" dt="2022-05-12T02:50:54.298" v="413" actId="20577"/>
          <ac:spMkLst>
            <pc:docMk/>
            <pc:sldMk cId="3779170841" sldId="264"/>
            <ac:spMk id="2" creationId="{1C3201BD-180E-C903-BE9F-9F8788A23D86}"/>
          </ac:spMkLst>
        </pc:spChg>
        <pc:spChg chg="del mod ord">
          <ac:chgData name="Lavanya Lankalapilli" userId="S::lavanya.lankalapilli@sjsu.edu::4a223717-2360-47b8-85e4-5de36e28ae82" providerId="AD" clId="Web-{37E1EC1F-9957-D205-CC62-D1A7C5BB7B33}" dt="2022-05-12T02:53:47.458" v="435"/>
          <ac:spMkLst>
            <pc:docMk/>
            <pc:sldMk cId="3779170841" sldId="264"/>
            <ac:spMk id="3" creationId="{D66E7D4A-0819-EE1B-5CA2-FA33AC17AE83}"/>
          </ac:spMkLst>
        </pc:spChg>
        <pc:spChg chg="add del mod ord">
          <ac:chgData name="Lavanya Lankalapilli" userId="S::lavanya.lankalapilli@sjsu.edu::4a223717-2360-47b8-85e4-5de36e28ae82" providerId="AD" clId="Web-{37E1EC1F-9957-D205-CC62-D1A7C5BB7B33}" dt="2022-05-12T02:52:36.191" v="432"/>
          <ac:spMkLst>
            <pc:docMk/>
            <pc:sldMk cId="3779170841" sldId="264"/>
            <ac:spMk id="4" creationId="{3A18F4D4-4E89-677A-BAA6-0CEB42094B47}"/>
          </ac:spMkLst>
        </pc:spChg>
        <pc:spChg chg="add mod ord">
          <ac:chgData name="Lavanya Lankalapilli" userId="S::lavanya.lankalapilli@sjsu.edu::4a223717-2360-47b8-85e4-5de36e28ae82" providerId="AD" clId="Web-{37E1EC1F-9957-D205-CC62-D1A7C5BB7B33}" dt="2022-05-12T03:11:18.384" v="578" actId="20577"/>
          <ac:spMkLst>
            <pc:docMk/>
            <pc:sldMk cId="3779170841" sldId="264"/>
            <ac:spMk id="5" creationId="{944A6186-296D-4A3F-08E3-21E4990EAAB1}"/>
          </ac:spMkLst>
        </pc:spChg>
        <pc:spChg chg="add mod ord">
          <ac:chgData name="Lavanya Lankalapilli" userId="S::lavanya.lankalapilli@sjsu.edu::4a223717-2360-47b8-85e4-5de36e28ae82" providerId="AD" clId="Web-{37E1EC1F-9957-D205-CC62-D1A7C5BB7B33}" dt="2022-05-12T02:54:29.490" v="439" actId="14100"/>
          <ac:spMkLst>
            <pc:docMk/>
            <pc:sldMk cId="3779170841" sldId="264"/>
            <ac:spMk id="6" creationId="{2992B2B4-CA44-3288-2009-9B8CCCED6B28}"/>
          </ac:spMkLst>
        </pc:spChg>
        <pc:spChg chg="add mod">
          <ac:chgData name="Lavanya Lankalapilli" userId="S::lavanya.lankalapilli@sjsu.edu::4a223717-2360-47b8-85e4-5de36e28ae82" providerId="AD" clId="Web-{37E1EC1F-9957-D205-CC62-D1A7C5BB7B33}" dt="2022-05-12T02:56:33.523" v="468" actId="20577"/>
          <ac:spMkLst>
            <pc:docMk/>
            <pc:sldMk cId="3779170841" sldId="264"/>
            <ac:spMk id="16" creationId="{E5685E74-53A8-F8A9-6F61-6FD479048512}"/>
          </ac:spMkLst>
        </pc:spChg>
        <pc:graphicFrameChg chg="add del mod ord modGraphic">
          <ac:chgData name="Lavanya Lankalapilli" userId="S::lavanya.lankalapilli@sjsu.edu::4a223717-2360-47b8-85e4-5de36e28ae82" providerId="AD" clId="Web-{37E1EC1F-9957-D205-CC62-D1A7C5BB7B33}" dt="2022-05-12T02:52:29.284" v="430"/>
          <ac:graphicFrameMkLst>
            <pc:docMk/>
            <pc:sldMk cId="3779170841" sldId="264"/>
            <ac:graphicFrameMk id="8" creationId="{61154A3A-0275-1756-169D-CBF0D9F0C33A}"/>
          </ac:graphicFrameMkLst>
        </pc:graphicFrameChg>
        <pc:picChg chg="add mod">
          <ac:chgData name="Lavanya Lankalapilli" userId="S::lavanya.lankalapilli@sjsu.edu::4a223717-2360-47b8-85e4-5de36e28ae82" providerId="AD" clId="Web-{37E1EC1F-9957-D205-CC62-D1A7C5BB7B33}" dt="2022-05-12T03:10:42.868" v="576" actId="1076"/>
          <ac:picMkLst>
            <pc:docMk/>
            <pc:sldMk cId="3779170841" sldId="264"/>
            <ac:picMk id="7" creationId="{30FB3899-764B-44DD-F158-4DE16EB848CC}"/>
          </ac:picMkLst>
        </pc:picChg>
        <pc:picChg chg="add mod ord">
          <ac:chgData name="Lavanya Lankalapilli" userId="S::lavanya.lankalapilli@sjsu.edu::4a223717-2360-47b8-85e4-5de36e28ae82" providerId="AD" clId="Web-{37E1EC1F-9957-D205-CC62-D1A7C5BB7B33}" dt="2022-05-12T02:56:01.617" v="465" actId="1076"/>
          <ac:picMkLst>
            <pc:docMk/>
            <pc:sldMk cId="3779170841" sldId="264"/>
            <ac:picMk id="15" creationId="{36C3A294-B31D-913F-901F-650A7CDDC9F1}"/>
          </ac:picMkLst>
        </pc:picChg>
      </pc:sldChg>
      <pc:sldChg chg="modSp new">
        <pc:chgData name="Lavanya Lankalapilli" userId="S::lavanya.lankalapilli@sjsu.edu::4a223717-2360-47b8-85e4-5de36e28ae82" providerId="AD" clId="Web-{37E1EC1F-9957-D205-CC62-D1A7C5BB7B33}" dt="2022-05-12T02:58:03.275" v="528" actId="20577"/>
        <pc:sldMkLst>
          <pc:docMk/>
          <pc:sldMk cId="1757757575" sldId="265"/>
        </pc:sldMkLst>
        <pc:spChg chg="mod">
          <ac:chgData name="Lavanya Lankalapilli" userId="S::lavanya.lankalapilli@sjsu.edu::4a223717-2360-47b8-85e4-5de36e28ae82" providerId="AD" clId="Web-{37E1EC1F-9957-D205-CC62-D1A7C5BB7B33}" dt="2022-05-12T02:57:07.759" v="475" actId="20577"/>
          <ac:spMkLst>
            <pc:docMk/>
            <pc:sldMk cId="1757757575" sldId="265"/>
            <ac:spMk id="2" creationId="{B4D071C3-9FB0-3F5B-2FBC-FEAF4246675C}"/>
          </ac:spMkLst>
        </pc:spChg>
        <pc:spChg chg="mod">
          <ac:chgData name="Lavanya Lankalapilli" userId="S::lavanya.lankalapilli@sjsu.edu::4a223717-2360-47b8-85e4-5de36e28ae82" providerId="AD" clId="Web-{37E1EC1F-9957-D205-CC62-D1A7C5BB7B33}" dt="2022-05-12T02:58:03.275" v="528" actId="20577"/>
          <ac:spMkLst>
            <pc:docMk/>
            <pc:sldMk cId="1757757575" sldId="265"/>
            <ac:spMk id="3" creationId="{A3193C22-E590-6876-DBFE-A9A1306EFC33}"/>
          </ac:spMkLst>
        </pc:spChg>
      </pc:sldChg>
      <pc:sldChg chg="addSp delSp modSp new modMedia addAnim">
        <pc:chgData name="Lavanya Lankalapilli" userId="S::lavanya.lankalapilli@sjsu.edu::4a223717-2360-47b8-85e4-5de36e28ae82" providerId="AD" clId="Web-{37E1EC1F-9957-D205-CC62-D1A7C5BB7B33}" dt="2022-05-12T03:56:55.759" v="698" actId="20577"/>
        <pc:sldMkLst>
          <pc:docMk/>
          <pc:sldMk cId="1770198966" sldId="266"/>
        </pc:sldMkLst>
        <pc:spChg chg="del mod">
          <ac:chgData name="Lavanya Lankalapilli" userId="S::lavanya.lankalapilli@sjsu.edu::4a223717-2360-47b8-85e4-5de36e28ae82" providerId="AD" clId="Web-{37E1EC1F-9957-D205-CC62-D1A7C5BB7B33}" dt="2022-05-12T03:54:36.363" v="674"/>
          <ac:spMkLst>
            <pc:docMk/>
            <pc:sldMk cId="1770198966" sldId="266"/>
            <ac:spMk id="2" creationId="{AAC2B09D-CDD9-6011-5F62-CA27A47A8FA9}"/>
          </ac:spMkLst>
        </pc:spChg>
        <pc:spChg chg="mod">
          <ac:chgData name="Lavanya Lankalapilli" userId="S::lavanya.lankalapilli@sjsu.edu::4a223717-2360-47b8-85e4-5de36e28ae82" providerId="AD" clId="Web-{37E1EC1F-9957-D205-CC62-D1A7C5BB7B33}" dt="2022-05-12T03:56:50.524" v="697" actId="20577"/>
          <ac:spMkLst>
            <pc:docMk/>
            <pc:sldMk cId="1770198966" sldId="266"/>
            <ac:spMk id="3" creationId="{30F469A5-D346-2472-4AB1-971A17EEA8B5}"/>
          </ac:spMkLst>
        </pc:spChg>
        <pc:spChg chg="add mod">
          <ac:chgData name="Lavanya Lankalapilli" userId="S::lavanya.lankalapilli@sjsu.edu::4a223717-2360-47b8-85e4-5de36e28ae82" providerId="AD" clId="Web-{37E1EC1F-9957-D205-CC62-D1A7C5BB7B33}" dt="2022-05-12T03:56:55.759" v="698" actId="20577"/>
          <ac:spMkLst>
            <pc:docMk/>
            <pc:sldMk cId="1770198966" sldId="266"/>
            <ac:spMk id="5" creationId="{7CE097B3-FD19-9FF3-8A0E-3F41E66F2AA6}"/>
          </ac:spMkLst>
        </pc:spChg>
        <pc:picChg chg="add mod">
          <ac:chgData name="Lavanya Lankalapilli" userId="S::lavanya.lankalapilli@sjsu.edu::4a223717-2360-47b8-85e4-5de36e28ae82" providerId="AD" clId="Web-{37E1EC1F-9957-D205-CC62-D1A7C5BB7B33}" dt="2022-05-12T03:55:52.818" v="682" actId="1076"/>
          <ac:picMkLst>
            <pc:docMk/>
            <pc:sldMk cId="1770198966" sldId="266"/>
            <ac:picMk id="6" creationId="{29888478-4DD4-477A-67F7-99C81874C127}"/>
          </ac:picMkLst>
        </pc:picChg>
        <pc:picChg chg="add mod">
          <ac:chgData name="Lavanya Lankalapilli" userId="S::lavanya.lankalapilli@sjsu.edu::4a223717-2360-47b8-85e4-5de36e28ae82" providerId="AD" clId="Web-{37E1EC1F-9957-D205-CC62-D1A7C5BB7B33}" dt="2022-05-12T03:56:37.211" v="696" actId="14100"/>
          <ac:picMkLst>
            <pc:docMk/>
            <pc:sldMk cId="1770198966" sldId="266"/>
            <ac:picMk id="7" creationId="{DD81AEC7-F40D-B56E-E9B1-1035E77836DA}"/>
          </ac:picMkLst>
        </pc:picChg>
      </pc:sldChg>
      <pc:sldChg chg="modSp new del">
        <pc:chgData name="Lavanya Lankalapilli" userId="S::lavanya.lankalapilli@sjsu.edu::4a223717-2360-47b8-85e4-5de36e28ae82" providerId="AD" clId="Web-{37E1EC1F-9957-D205-CC62-D1A7C5BB7B33}" dt="2022-05-12T03:11:27.337" v="579"/>
        <pc:sldMkLst>
          <pc:docMk/>
          <pc:sldMk cId="4227190572" sldId="266"/>
        </pc:sldMkLst>
        <pc:spChg chg="mod">
          <ac:chgData name="Lavanya Lankalapilli" userId="S::lavanya.lankalapilli@sjsu.edu::4a223717-2360-47b8-85e4-5de36e28ae82" providerId="AD" clId="Web-{37E1EC1F-9957-D205-CC62-D1A7C5BB7B33}" dt="2022-05-12T03:04:49.705" v="542" actId="20577"/>
          <ac:spMkLst>
            <pc:docMk/>
            <pc:sldMk cId="4227190572" sldId="266"/>
            <ac:spMk id="2" creationId="{6E6FE1DF-2531-1E86-9E6E-4623B06D92F9}"/>
          </ac:spMkLst>
        </pc:spChg>
        <pc:spChg chg="mod">
          <ac:chgData name="Lavanya Lankalapilli" userId="S::lavanya.lankalapilli@sjsu.edu::4a223717-2360-47b8-85e4-5de36e28ae82" providerId="AD" clId="Web-{37E1EC1F-9957-D205-CC62-D1A7C5BB7B33}" dt="2022-05-12T03:09:33.632" v="555" actId="20577"/>
          <ac:spMkLst>
            <pc:docMk/>
            <pc:sldMk cId="4227190572" sldId="266"/>
            <ac:spMk id="3" creationId="{3FA02859-8862-4312-6BF7-7F643A432D0F}"/>
          </ac:spMkLst>
        </pc:spChg>
      </pc:sldChg>
      <pc:sldChg chg="addSp delSp modSp new mod setBg">
        <pc:chgData name="Lavanya Lankalapilli" userId="S::lavanya.lankalapilli@sjsu.edu::4a223717-2360-47b8-85e4-5de36e28ae82" providerId="AD" clId="Web-{37E1EC1F-9957-D205-CC62-D1A7C5BB7B33}" dt="2022-05-12T03:58:56.059" v="712" actId="14100"/>
        <pc:sldMkLst>
          <pc:docMk/>
          <pc:sldMk cId="527561645" sldId="267"/>
        </pc:sldMkLst>
        <pc:spChg chg="mod">
          <ac:chgData name="Lavanya Lankalapilli" userId="S::lavanya.lankalapilli@sjsu.edu::4a223717-2360-47b8-85e4-5de36e28ae82" providerId="AD" clId="Web-{37E1EC1F-9957-D205-CC62-D1A7C5BB7B33}" dt="2022-05-12T03:58:35.855" v="707"/>
          <ac:spMkLst>
            <pc:docMk/>
            <pc:sldMk cId="527561645" sldId="267"/>
            <ac:spMk id="2" creationId="{D57AA005-7D68-5858-35A4-B6F665FFE4D8}"/>
          </ac:spMkLst>
        </pc:spChg>
        <pc:spChg chg="del">
          <ac:chgData name="Lavanya Lankalapilli" userId="S::lavanya.lankalapilli@sjsu.edu::4a223717-2360-47b8-85e4-5de36e28ae82" providerId="AD" clId="Web-{37E1EC1F-9957-D205-CC62-D1A7C5BB7B33}" dt="2022-05-12T03:58:13.230" v="704"/>
          <ac:spMkLst>
            <pc:docMk/>
            <pc:sldMk cId="527561645" sldId="267"/>
            <ac:spMk id="3" creationId="{766D68A0-5486-C371-5544-7FF77B7E4D66}"/>
          </ac:spMkLst>
        </pc:spChg>
        <pc:spChg chg="add mod">
          <ac:chgData name="Lavanya Lankalapilli" userId="S::lavanya.lankalapilli@sjsu.edu::4a223717-2360-47b8-85e4-5de36e28ae82" providerId="AD" clId="Web-{37E1EC1F-9957-D205-CC62-D1A7C5BB7B33}" dt="2022-05-12T03:58:49.809" v="711" actId="20577"/>
          <ac:spMkLst>
            <pc:docMk/>
            <pc:sldMk cId="527561645" sldId="267"/>
            <ac:spMk id="8" creationId="{8440EEB1-E0A1-EE01-8549-9D53660573B0}"/>
          </ac:spMkLst>
        </pc:spChg>
        <pc:spChg chg="add del">
          <ac:chgData name="Lavanya Lankalapilli" userId="S::lavanya.lankalapilli@sjsu.edu::4a223717-2360-47b8-85e4-5de36e28ae82" providerId="AD" clId="Web-{37E1EC1F-9957-D205-CC62-D1A7C5BB7B33}" dt="2022-05-12T03:58:35.855" v="706"/>
          <ac:spMkLst>
            <pc:docMk/>
            <pc:sldMk cId="527561645" sldId="267"/>
            <ac:spMk id="9" creationId="{D12DDE76-C203-4047-9998-63900085B5E8}"/>
          </ac:spMkLst>
        </pc:spChg>
        <pc:spChg chg="add">
          <ac:chgData name="Lavanya Lankalapilli" userId="S::lavanya.lankalapilli@sjsu.edu::4a223717-2360-47b8-85e4-5de36e28ae82" providerId="AD" clId="Web-{37E1EC1F-9957-D205-CC62-D1A7C5BB7B33}" dt="2022-05-12T03:58:35.855" v="707"/>
          <ac:spMkLst>
            <pc:docMk/>
            <pc:sldMk cId="527561645" sldId="267"/>
            <ac:spMk id="11" creationId="{42A5316D-ED2F-4F89-B4B4-8D9240B1A348}"/>
          </ac:spMkLst>
        </pc:spChg>
        <pc:picChg chg="add mod ord">
          <ac:chgData name="Lavanya Lankalapilli" userId="S::lavanya.lankalapilli@sjsu.edu::4a223717-2360-47b8-85e4-5de36e28ae82" providerId="AD" clId="Web-{37E1EC1F-9957-D205-CC62-D1A7C5BB7B33}" dt="2022-05-12T03:58:56.059" v="712" actId="14100"/>
          <ac:picMkLst>
            <pc:docMk/>
            <pc:sldMk cId="527561645" sldId="267"/>
            <ac:picMk id="4" creationId="{4E7EA052-D781-3159-8707-64AFAC0979F2}"/>
          </ac:picMkLst>
        </pc:picChg>
      </pc:sldChg>
      <pc:sldChg chg="addSp delSp modSp new mod setBg">
        <pc:chgData name="Lavanya Lankalapilli" userId="S::lavanya.lankalapilli@sjsu.edu::4a223717-2360-47b8-85e4-5de36e28ae82" providerId="AD" clId="Web-{37E1EC1F-9957-D205-CC62-D1A7C5BB7B33}" dt="2022-05-12T04:01:35.298" v="727" actId="14100"/>
        <pc:sldMkLst>
          <pc:docMk/>
          <pc:sldMk cId="1445771260" sldId="268"/>
        </pc:sldMkLst>
        <pc:spChg chg="mod">
          <ac:chgData name="Lavanya Lankalapilli" userId="S::lavanya.lankalapilli@sjsu.edu::4a223717-2360-47b8-85e4-5de36e28ae82" providerId="AD" clId="Web-{37E1EC1F-9957-D205-CC62-D1A7C5BB7B33}" dt="2022-05-12T04:01:30.141" v="725"/>
          <ac:spMkLst>
            <pc:docMk/>
            <pc:sldMk cId="1445771260" sldId="268"/>
            <ac:spMk id="2" creationId="{00607226-FB5B-D4A4-17BF-67867098DDF0}"/>
          </ac:spMkLst>
        </pc:spChg>
        <pc:spChg chg="del">
          <ac:chgData name="Lavanya Lankalapilli" userId="S::lavanya.lankalapilli@sjsu.edu::4a223717-2360-47b8-85e4-5de36e28ae82" providerId="AD" clId="Web-{37E1EC1F-9957-D205-CC62-D1A7C5BB7B33}" dt="2022-05-12T04:01:26.610" v="724"/>
          <ac:spMkLst>
            <pc:docMk/>
            <pc:sldMk cId="1445771260" sldId="268"/>
            <ac:spMk id="3" creationId="{EF5E578F-EEA7-B658-3469-274F98FF5459}"/>
          </ac:spMkLst>
        </pc:spChg>
        <pc:spChg chg="add">
          <ac:chgData name="Lavanya Lankalapilli" userId="S::lavanya.lankalapilli@sjsu.edu::4a223717-2360-47b8-85e4-5de36e28ae82" providerId="AD" clId="Web-{37E1EC1F-9957-D205-CC62-D1A7C5BB7B33}" dt="2022-05-12T04:01:30.141" v="725"/>
          <ac:spMkLst>
            <pc:docMk/>
            <pc:sldMk cId="1445771260" sldId="268"/>
            <ac:spMk id="9" creationId="{6753252F-4873-4F63-801D-CC719279A7D5}"/>
          </ac:spMkLst>
        </pc:spChg>
        <pc:spChg chg="add">
          <ac:chgData name="Lavanya Lankalapilli" userId="S::lavanya.lankalapilli@sjsu.edu::4a223717-2360-47b8-85e4-5de36e28ae82" providerId="AD" clId="Web-{37E1EC1F-9957-D205-CC62-D1A7C5BB7B33}" dt="2022-05-12T04:01:30.141" v="725"/>
          <ac:spMkLst>
            <pc:docMk/>
            <pc:sldMk cId="1445771260" sldId="268"/>
            <ac:spMk id="11" creationId="{047C8CCB-F95D-4249-92DD-651249D3535A}"/>
          </ac:spMkLst>
        </pc:spChg>
        <pc:picChg chg="add mod ord">
          <ac:chgData name="Lavanya Lankalapilli" userId="S::lavanya.lankalapilli@sjsu.edu::4a223717-2360-47b8-85e4-5de36e28ae82" providerId="AD" clId="Web-{37E1EC1F-9957-D205-CC62-D1A7C5BB7B33}" dt="2022-05-12T04:01:35.298" v="727" actId="14100"/>
          <ac:picMkLst>
            <pc:docMk/>
            <pc:sldMk cId="1445771260" sldId="268"/>
            <ac:picMk id="4" creationId="{589E61EC-8E09-8C3F-D65A-AE384CECE311}"/>
          </ac:picMkLst>
        </pc:picChg>
      </pc:sldChg>
      <pc:sldMasterChg chg="add del addSldLayout delSldLayout">
        <pc:chgData name="Lavanya Lankalapilli" userId="S::lavanya.lankalapilli@sjsu.edu::4a223717-2360-47b8-85e4-5de36e28ae82" providerId="AD" clId="Web-{37E1EC1F-9957-D205-CC62-D1A7C5BB7B33}" dt="2022-05-12T02:46:36.340" v="345"/>
        <pc:sldMasterMkLst>
          <pc:docMk/>
          <pc:sldMasterMk cId="2460954070" sldId="2147483660"/>
        </pc:sldMasterMkLst>
        <pc:sldLayoutChg chg="add del">
          <pc:chgData name="Lavanya Lankalapilli" userId="S::lavanya.lankalapilli@sjsu.edu::4a223717-2360-47b8-85e4-5de36e28ae82" providerId="AD" clId="Web-{37E1EC1F-9957-D205-CC62-D1A7C5BB7B33}" dt="2022-05-12T02:46:36.340" v="345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Lavanya Lankalapilli" userId="S::lavanya.lankalapilli@sjsu.edu::4a223717-2360-47b8-85e4-5de36e28ae82" providerId="AD" clId="Web-{37E1EC1F-9957-D205-CC62-D1A7C5BB7B33}" dt="2022-05-12T02:46:36.340" v="345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Lavanya Lankalapilli" userId="S::lavanya.lankalapilli@sjsu.edu::4a223717-2360-47b8-85e4-5de36e28ae82" providerId="AD" clId="Web-{37E1EC1F-9957-D205-CC62-D1A7C5BB7B33}" dt="2022-05-12T02:46:36.340" v="345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Lavanya Lankalapilli" userId="S::lavanya.lankalapilli@sjsu.edu::4a223717-2360-47b8-85e4-5de36e28ae82" providerId="AD" clId="Web-{37E1EC1F-9957-D205-CC62-D1A7C5BB7B33}" dt="2022-05-12T02:46:36.340" v="345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Lavanya Lankalapilli" userId="S::lavanya.lankalapilli@sjsu.edu::4a223717-2360-47b8-85e4-5de36e28ae82" providerId="AD" clId="Web-{37E1EC1F-9957-D205-CC62-D1A7C5BB7B33}" dt="2022-05-12T02:46:36.340" v="345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Lavanya Lankalapilli" userId="S::lavanya.lankalapilli@sjsu.edu::4a223717-2360-47b8-85e4-5de36e28ae82" providerId="AD" clId="Web-{37E1EC1F-9957-D205-CC62-D1A7C5BB7B33}" dt="2022-05-12T02:46:36.340" v="345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Lavanya Lankalapilli" userId="S::lavanya.lankalapilli@sjsu.edu::4a223717-2360-47b8-85e4-5de36e28ae82" providerId="AD" clId="Web-{37E1EC1F-9957-D205-CC62-D1A7C5BB7B33}" dt="2022-05-12T02:46:36.340" v="345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Lavanya Lankalapilli" userId="S::lavanya.lankalapilli@sjsu.edu::4a223717-2360-47b8-85e4-5de36e28ae82" providerId="AD" clId="Web-{37E1EC1F-9957-D205-CC62-D1A7C5BB7B33}" dt="2022-05-12T02:46:36.340" v="345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Lavanya Lankalapilli" userId="S::lavanya.lankalapilli@sjsu.edu::4a223717-2360-47b8-85e4-5de36e28ae82" providerId="AD" clId="Web-{37E1EC1F-9957-D205-CC62-D1A7C5BB7B33}" dt="2022-05-12T02:46:36.340" v="345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Lavanya Lankalapilli" userId="S::lavanya.lankalapilli@sjsu.edu::4a223717-2360-47b8-85e4-5de36e28ae82" providerId="AD" clId="Web-{37E1EC1F-9957-D205-CC62-D1A7C5BB7B33}" dt="2022-05-12T02:46:36.340" v="345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Lavanya Lankalapilli" userId="S::lavanya.lankalapilli@sjsu.edu::4a223717-2360-47b8-85e4-5de36e28ae82" providerId="AD" clId="Web-{37E1EC1F-9957-D205-CC62-D1A7C5BB7B33}" dt="2022-05-12T02:46:36.340" v="345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Lavanya Lankalapilli" userId="S::lavanya.lankalapilli@sjsu.edu::4a223717-2360-47b8-85e4-5de36e28ae82" providerId="AD" clId="Web-{37E1EC1F-9957-D205-CC62-D1A7C5BB7B33}" dt="2022-05-12T02:46:42.684" v="346"/>
        <pc:sldMasterMkLst>
          <pc:docMk/>
          <pc:sldMasterMk cId="1572947936" sldId="2147483672"/>
        </pc:sldMasterMkLst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1561387616" sldId="2147483673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3295755126" sldId="2147483674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580240296" sldId="2147483675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3139580472" sldId="2147483676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3940747767" sldId="2147483677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1905337923" sldId="2147483678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1854934398" sldId="2147483679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3377132640" sldId="2147483680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268133025" sldId="2147483681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4044578465" sldId="2147483682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1821509355" sldId="2147483683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292578595" sldId="2147483684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3532142913" sldId="2147483685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1803808641" sldId="2147483686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2866144952" sldId="2147483687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2783961913" sldId="2147483688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46:42.684" v="346"/>
          <pc:sldLayoutMkLst>
            <pc:docMk/>
            <pc:sldMasterMk cId="1572947936" sldId="2147483672"/>
            <pc:sldLayoutMk cId="3637810898" sldId="2147483689"/>
          </pc:sldLayoutMkLst>
        </pc:sldLayoutChg>
      </pc:sldMasterChg>
      <pc:sldMasterChg chg="add del addSldLayout delSldLayout modSldLayout">
        <pc:chgData name="Lavanya Lankalapilli" userId="S::lavanya.lankalapilli@sjsu.edu::4a223717-2360-47b8-85e4-5de36e28ae82" providerId="AD" clId="Web-{37E1EC1F-9957-D205-CC62-D1A7C5BB7B33}" dt="2022-05-12T02:18:16.093" v="285"/>
        <pc:sldMasterMkLst>
          <pc:docMk/>
          <pc:sldMasterMk cId="1914170361" sldId="2147483672"/>
        </pc:sldMasterMkLst>
        <pc:sldLayoutChg chg="add del mod replId">
          <pc:chgData name="Lavanya Lankalapilli" userId="S::lavanya.lankalapilli@sjsu.edu::4a223717-2360-47b8-85e4-5de36e28ae82" providerId="AD" clId="Web-{37E1EC1F-9957-D205-CC62-D1A7C5BB7B33}" dt="2022-05-12T02:18:16.093" v="285"/>
          <pc:sldLayoutMkLst>
            <pc:docMk/>
            <pc:sldMasterMk cId="1914170361" sldId="2147483672"/>
            <pc:sldLayoutMk cId="2633164020" sldId="2147483673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6.093" v="285"/>
          <pc:sldLayoutMkLst>
            <pc:docMk/>
            <pc:sldMasterMk cId="1914170361" sldId="2147483672"/>
            <pc:sldLayoutMk cId="1237296955" sldId="2147483674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6.093" v="285"/>
          <pc:sldLayoutMkLst>
            <pc:docMk/>
            <pc:sldMasterMk cId="1914170361" sldId="2147483672"/>
            <pc:sldLayoutMk cId="1882131827" sldId="2147483675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6.093" v="285"/>
          <pc:sldLayoutMkLst>
            <pc:docMk/>
            <pc:sldMasterMk cId="1914170361" sldId="2147483672"/>
            <pc:sldLayoutMk cId="4061535617" sldId="2147483676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6.093" v="285"/>
          <pc:sldLayoutMkLst>
            <pc:docMk/>
            <pc:sldMasterMk cId="1914170361" sldId="2147483672"/>
            <pc:sldLayoutMk cId="4248789065" sldId="2147483677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6.093" v="285"/>
          <pc:sldLayoutMkLst>
            <pc:docMk/>
            <pc:sldMasterMk cId="1914170361" sldId="2147483672"/>
            <pc:sldLayoutMk cId="3742338710" sldId="2147483678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6.093" v="285"/>
          <pc:sldLayoutMkLst>
            <pc:docMk/>
            <pc:sldMasterMk cId="1914170361" sldId="2147483672"/>
            <pc:sldLayoutMk cId="235517378" sldId="2147483679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6.093" v="285"/>
          <pc:sldLayoutMkLst>
            <pc:docMk/>
            <pc:sldMasterMk cId="1914170361" sldId="2147483672"/>
            <pc:sldLayoutMk cId="2735281387" sldId="2147483680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6.093" v="285"/>
          <pc:sldLayoutMkLst>
            <pc:docMk/>
            <pc:sldMasterMk cId="1914170361" sldId="2147483672"/>
            <pc:sldLayoutMk cId="3053873875" sldId="2147483681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6.093" v="285"/>
          <pc:sldLayoutMkLst>
            <pc:docMk/>
            <pc:sldMasterMk cId="1914170361" sldId="2147483672"/>
            <pc:sldLayoutMk cId="3424883062" sldId="2147483682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6.093" v="285"/>
          <pc:sldLayoutMkLst>
            <pc:docMk/>
            <pc:sldMasterMk cId="1914170361" sldId="2147483672"/>
            <pc:sldLayoutMk cId="1033305807" sldId="2147483683"/>
          </pc:sldLayoutMkLst>
        </pc:sldLayoutChg>
      </pc:sldMasterChg>
      <pc:sldMasterChg chg="add del addSldLayout delSldLayout modSldLayout">
        <pc:chgData name="Lavanya Lankalapilli" userId="S::lavanya.lankalapilli@sjsu.edu::4a223717-2360-47b8-85e4-5de36e28ae82" providerId="AD" clId="Web-{37E1EC1F-9957-D205-CC62-D1A7C5BB7B33}" dt="2022-05-12T02:18:12.093" v="284"/>
        <pc:sldMasterMkLst>
          <pc:docMk/>
          <pc:sldMasterMk cId="3029746263" sldId="2147483684"/>
        </pc:sldMasterMkLst>
        <pc:sldLayoutChg chg="add del mod replId">
          <pc:chgData name="Lavanya Lankalapilli" userId="S::lavanya.lankalapilli@sjsu.edu::4a223717-2360-47b8-85e4-5de36e28ae82" providerId="AD" clId="Web-{37E1EC1F-9957-D205-CC62-D1A7C5BB7B33}" dt="2022-05-12T02:18:12.093" v="284"/>
          <pc:sldLayoutMkLst>
            <pc:docMk/>
            <pc:sldMasterMk cId="3029746263" sldId="2147483684"/>
            <pc:sldLayoutMk cId="1731765608" sldId="2147483685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2.093" v="284"/>
          <pc:sldLayoutMkLst>
            <pc:docMk/>
            <pc:sldMasterMk cId="3029746263" sldId="2147483684"/>
            <pc:sldLayoutMk cId="3249334238" sldId="2147483686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2.093" v="284"/>
          <pc:sldLayoutMkLst>
            <pc:docMk/>
            <pc:sldMasterMk cId="3029746263" sldId="2147483684"/>
            <pc:sldLayoutMk cId="3873777598" sldId="2147483687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2.093" v="284"/>
          <pc:sldLayoutMkLst>
            <pc:docMk/>
            <pc:sldMasterMk cId="3029746263" sldId="2147483684"/>
            <pc:sldLayoutMk cId="3094263357" sldId="2147483688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2.093" v="284"/>
          <pc:sldLayoutMkLst>
            <pc:docMk/>
            <pc:sldMasterMk cId="3029746263" sldId="2147483684"/>
            <pc:sldLayoutMk cId="2465217168" sldId="2147483689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2.093" v="284"/>
          <pc:sldLayoutMkLst>
            <pc:docMk/>
            <pc:sldMasterMk cId="3029746263" sldId="2147483684"/>
            <pc:sldLayoutMk cId="1951700827" sldId="2147483690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2.093" v="284"/>
          <pc:sldLayoutMkLst>
            <pc:docMk/>
            <pc:sldMasterMk cId="3029746263" sldId="2147483684"/>
            <pc:sldLayoutMk cId="2731495246" sldId="2147483691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2.093" v="284"/>
          <pc:sldLayoutMkLst>
            <pc:docMk/>
            <pc:sldMasterMk cId="3029746263" sldId="2147483684"/>
            <pc:sldLayoutMk cId="369476861" sldId="2147483692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2.093" v="284"/>
          <pc:sldLayoutMkLst>
            <pc:docMk/>
            <pc:sldMasterMk cId="3029746263" sldId="2147483684"/>
            <pc:sldLayoutMk cId="813737703" sldId="2147483693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2.093" v="284"/>
          <pc:sldLayoutMkLst>
            <pc:docMk/>
            <pc:sldMasterMk cId="3029746263" sldId="2147483684"/>
            <pc:sldLayoutMk cId="2611294939" sldId="2147483694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18:12.093" v="284"/>
          <pc:sldLayoutMkLst>
            <pc:docMk/>
            <pc:sldMasterMk cId="3029746263" sldId="2147483684"/>
            <pc:sldLayoutMk cId="317692178" sldId="2147483695"/>
          </pc:sldLayoutMkLst>
        </pc:sldLayoutChg>
      </pc:sldMasterChg>
      <pc:sldMasterChg chg="add del addSldLayout delSldLayout modSldLayout">
        <pc:chgData name="Lavanya Lankalapilli" userId="S::lavanya.lankalapilli@sjsu.edu::4a223717-2360-47b8-85e4-5de36e28ae82" providerId="AD" clId="Web-{37E1EC1F-9957-D205-CC62-D1A7C5BB7B33}" dt="2022-05-12T02:50:03.672" v="396"/>
        <pc:sldMasterMkLst>
          <pc:docMk/>
          <pc:sldMasterMk cId="1451975327" sldId="2147483690"/>
        </pc:sldMasterMkLst>
        <pc:sldLayoutChg chg="add del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1451975327" sldId="2147483690"/>
            <pc:sldLayoutMk cId="3485633171" sldId="2147483691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1451975327" sldId="2147483690"/>
            <pc:sldLayoutMk cId="2193929931" sldId="2147483692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1451975327" sldId="2147483690"/>
            <pc:sldLayoutMk cId="1667774063" sldId="2147483693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1451975327" sldId="2147483690"/>
            <pc:sldLayoutMk cId="2267982276" sldId="2147483694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1451975327" sldId="2147483690"/>
            <pc:sldLayoutMk cId="3354937646" sldId="2147483695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1451975327" sldId="2147483690"/>
            <pc:sldLayoutMk cId="2327050935" sldId="2147483696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1451975327" sldId="2147483690"/>
            <pc:sldLayoutMk cId="2238758192" sldId="2147483697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1451975327" sldId="2147483690"/>
            <pc:sldLayoutMk cId="562114386" sldId="2147483698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1451975327" sldId="2147483690"/>
            <pc:sldLayoutMk cId="3849787582" sldId="2147483699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1451975327" sldId="2147483690"/>
            <pc:sldLayoutMk cId="1690921824" sldId="2147483700"/>
          </pc:sldLayoutMkLst>
        </pc:sldLayoutChg>
        <pc:sldLayoutChg chg="add del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1451975327" sldId="2147483690"/>
            <pc:sldLayoutMk cId="1953871320" sldId="2147483701"/>
          </pc:sldLayoutMkLst>
        </pc:sldLayoutChg>
      </pc:sldMasterChg>
      <pc:sldMasterChg chg="add addSldLayout modSldLayout">
        <pc:chgData name="Lavanya Lankalapilli" userId="S::lavanya.lankalapilli@sjsu.edu::4a223717-2360-47b8-85e4-5de36e28ae82" providerId="AD" clId="Web-{37E1EC1F-9957-D205-CC62-D1A7C5BB7B33}" dt="2022-05-12T02:50:03.672" v="396"/>
        <pc:sldMasterMkLst>
          <pc:docMk/>
          <pc:sldMasterMk cId="2133292402" sldId="2147483702"/>
        </pc:sldMasterMkLst>
        <pc:sldLayoutChg chg="add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2133292402" sldId="2147483702"/>
            <pc:sldLayoutMk cId="3650723592" sldId="2147483703"/>
          </pc:sldLayoutMkLst>
        </pc:sldLayoutChg>
        <pc:sldLayoutChg chg="add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2133292402" sldId="2147483702"/>
            <pc:sldLayoutMk cId="522649023" sldId="2147483704"/>
          </pc:sldLayoutMkLst>
        </pc:sldLayoutChg>
        <pc:sldLayoutChg chg="add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2133292402" sldId="2147483702"/>
            <pc:sldLayoutMk cId="4218539505" sldId="2147483705"/>
          </pc:sldLayoutMkLst>
        </pc:sldLayoutChg>
        <pc:sldLayoutChg chg="add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2133292402" sldId="2147483702"/>
            <pc:sldLayoutMk cId="4135744210" sldId="2147483706"/>
          </pc:sldLayoutMkLst>
        </pc:sldLayoutChg>
        <pc:sldLayoutChg chg="add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2133292402" sldId="2147483702"/>
            <pc:sldLayoutMk cId="308425677" sldId="2147483707"/>
          </pc:sldLayoutMkLst>
        </pc:sldLayoutChg>
        <pc:sldLayoutChg chg="add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2133292402" sldId="2147483702"/>
            <pc:sldLayoutMk cId="248287654" sldId="2147483708"/>
          </pc:sldLayoutMkLst>
        </pc:sldLayoutChg>
        <pc:sldLayoutChg chg="add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2133292402" sldId="2147483702"/>
            <pc:sldLayoutMk cId="2400018587" sldId="2147483709"/>
          </pc:sldLayoutMkLst>
        </pc:sldLayoutChg>
        <pc:sldLayoutChg chg="add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2133292402" sldId="2147483702"/>
            <pc:sldLayoutMk cId="3174655448" sldId="2147483710"/>
          </pc:sldLayoutMkLst>
        </pc:sldLayoutChg>
        <pc:sldLayoutChg chg="add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2133292402" sldId="2147483702"/>
            <pc:sldLayoutMk cId="4016777022" sldId="2147483711"/>
          </pc:sldLayoutMkLst>
        </pc:sldLayoutChg>
        <pc:sldLayoutChg chg="add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2133292402" sldId="2147483702"/>
            <pc:sldLayoutMk cId="1356022511" sldId="2147483712"/>
          </pc:sldLayoutMkLst>
        </pc:sldLayoutChg>
        <pc:sldLayoutChg chg="add mod replId">
          <pc:chgData name="Lavanya Lankalapilli" userId="S::lavanya.lankalapilli@sjsu.edu::4a223717-2360-47b8-85e4-5de36e28ae82" providerId="AD" clId="Web-{37E1EC1F-9957-D205-CC62-D1A7C5BB7B33}" dt="2022-05-12T02:50:03.672" v="396"/>
          <pc:sldLayoutMkLst>
            <pc:docMk/>
            <pc:sldMasterMk cId="2133292402" sldId="2147483702"/>
            <pc:sldLayoutMk cId="1962316099" sldId="2147483713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723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022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316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649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539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744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25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87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018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655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777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292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071C3-9FB0-3F5B-2FBC-FEAF42466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Data Preprocessing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93C22-E590-6876-DBFE-A9A1306EF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Cleaning</a:t>
            </a:r>
          </a:p>
          <a:p>
            <a:r>
              <a:rPr lang="en-US" dirty="0">
                <a:cs typeface="Calibri"/>
              </a:rPr>
              <a:t>Augmentation</a:t>
            </a:r>
          </a:p>
          <a:p>
            <a:r>
              <a:rPr lang="en-US" dirty="0">
                <a:cs typeface="Calibri"/>
              </a:rPr>
              <a:t>Visualization</a:t>
            </a:r>
          </a:p>
          <a:p>
            <a:r>
              <a:rPr lang="en-US" dirty="0">
                <a:cs typeface="Calibri"/>
              </a:rPr>
              <a:t>Transformation</a:t>
            </a:r>
          </a:p>
          <a:p>
            <a:r>
              <a:rPr lang="en-US" dirty="0">
                <a:cs typeface="Calibri"/>
              </a:rPr>
              <a:t>Feature Extraction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7757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A097-091D-3943-0505-3CDA978CC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Data visualization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AD5DA-725D-8E22-5E0A-229639E05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Sample input audio </a:t>
            </a:r>
          </a:p>
          <a:p>
            <a:r>
              <a:rPr lang="en-US" dirty="0">
                <a:cs typeface="Calibri"/>
              </a:rPr>
              <a:t>Graphic waveform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4" name="input_audio">
            <a:hlinkClick r:id="" action="ppaction://media"/>
            <a:extLst>
              <a:ext uri="{FF2B5EF4-FFF2-40B4-BE49-F238E27FC236}">
                <a16:creationId xmlns:a16="http://schemas.microsoft.com/office/drawing/2014/main" id="{A59628C7-8749-44A5-9372-55F66498AF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9017" y="1712232"/>
            <a:ext cx="730250" cy="730250"/>
          </a:xfrm>
          <a:prstGeom prst="rect">
            <a:avLst/>
          </a:prstGeom>
        </p:spPr>
      </p:pic>
      <p:pic>
        <p:nvPicPr>
          <p:cNvPr id="6" name="Picture 6" descr="Chart&#10;&#10;Description automatically generated">
            <a:extLst>
              <a:ext uri="{FF2B5EF4-FFF2-40B4-BE49-F238E27FC236}">
                <a16:creationId xmlns:a16="http://schemas.microsoft.com/office/drawing/2014/main" id="{47257616-A11E-6111-F862-EAA5D30533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6778" y="2963747"/>
            <a:ext cx="8436633" cy="340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831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B76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B0E32B-E0CF-EADB-1584-2E7DDBD6C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Spectrogram of input signal</a:t>
            </a:r>
          </a:p>
        </p:txBody>
      </p:sp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E8FCF45-FE59-6414-6B1E-426766B626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6091" y="1414862"/>
            <a:ext cx="8042562" cy="452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944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201BD-180E-C903-BE9F-9F8788A23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Data Cleaning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4A6186-296D-4A3F-08E3-21E4990EAA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9018"/>
            <a:ext cx="5157787" cy="501831"/>
          </a:xfrm>
        </p:spPr>
        <p:txBody>
          <a:bodyPr/>
          <a:lstStyle/>
          <a:p>
            <a:r>
              <a:rPr lang="en-US" dirty="0">
                <a:cs typeface="Calibri"/>
              </a:rPr>
              <a:t>1. Removing the silent intervals</a:t>
            </a:r>
            <a:endParaRPr lang="en-US" dirty="0"/>
          </a:p>
        </p:txBody>
      </p:sp>
      <p:pic>
        <p:nvPicPr>
          <p:cNvPr id="15" name="Picture 15" descr="A picture containing text, antenna&#10;&#10;Description automatically generated">
            <a:extLst>
              <a:ext uri="{FF2B5EF4-FFF2-40B4-BE49-F238E27FC236}">
                <a16:creationId xmlns:a16="http://schemas.microsoft.com/office/drawing/2014/main" id="{36C3A294-B31D-913F-901F-650A7CDDC9F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837214" y="2580078"/>
            <a:ext cx="10452605" cy="4156302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92B2B4-CA44-3288-2009-9B8CCCED6B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43914" y="1681163"/>
            <a:ext cx="4711474" cy="497435"/>
          </a:xfrm>
        </p:spPr>
        <p:txBody>
          <a:bodyPr/>
          <a:lstStyle/>
          <a:p>
            <a:r>
              <a:rPr lang="en-US" dirty="0">
                <a:cs typeface="Calibri"/>
              </a:rPr>
              <a:t>Audio: </a:t>
            </a:r>
            <a:endParaRPr lang="en-US" dirty="0"/>
          </a:p>
        </p:txBody>
      </p:sp>
      <p:pic>
        <p:nvPicPr>
          <p:cNvPr id="7" name="non_silent_y">
            <a:hlinkClick r:id="" action="ppaction://media"/>
            <a:extLst>
              <a:ext uri="{FF2B5EF4-FFF2-40B4-BE49-F238E27FC236}">
                <a16:creationId xmlns:a16="http://schemas.microsoft.com/office/drawing/2014/main" id="{30FB3899-764B-44DD-F158-4DE16EB848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45574" y="1678285"/>
            <a:ext cx="478869" cy="49458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5685E74-53A8-F8A9-6F61-6FD479048512}"/>
              </a:ext>
            </a:extLst>
          </p:cNvPr>
          <p:cNvSpPr txBox="1"/>
          <p:nvPr/>
        </p:nvSpPr>
        <p:spPr>
          <a:xfrm>
            <a:off x="835843" y="2351988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Waveform:</a:t>
            </a:r>
            <a:endParaRPr lang="en-US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917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257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FDC723-24AB-3833-ADD9-2004ECF0F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Spectrogram</a:t>
            </a:r>
          </a:p>
        </p:txBody>
      </p:sp>
      <p:pic>
        <p:nvPicPr>
          <p:cNvPr id="7" name="Picture 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E53E298-EA49-B4CA-F284-530F88D6D4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70745" y="1375907"/>
            <a:ext cx="7954817" cy="431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066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469A5-D346-2472-4AB1-971A17EEA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408" y="1097172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Obtaining a 5 second chunk of the video by concatenating</a:t>
            </a:r>
            <a:endParaRPr lang="en-US" dirty="0"/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sz="2400" dirty="0">
                <a:cs typeface="Calibri"/>
              </a:rPr>
              <a:t>Waveform: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7CE097B3-FD19-9FF3-8A0E-3F41E66F2AA6}"/>
              </a:ext>
            </a:extLst>
          </p:cNvPr>
          <p:cNvSpPr txBox="1">
            <a:spLocks/>
          </p:cNvSpPr>
          <p:nvPr/>
        </p:nvSpPr>
        <p:spPr>
          <a:xfrm>
            <a:off x="6643914" y="1681163"/>
            <a:ext cx="4711474" cy="49743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cs typeface="Calibri"/>
              </a:rPr>
              <a:t>Audio:</a:t>
            </a:r>
            <a:r>
              <a:rPr lang="en-US" dirty="0">
                <a:cs typeface="Calibri"/>
              </a:rPr>
              <a:t> </a:t>
            </a:r>
          </a:p>
        </p:txBody>
      </p:sp>
      <p:pic>
        <p:nvPicPr>
          <p:cNvPr id="6" name="augmented_y">
            <a:hlinkClick r:id="" action="ppaction://media"/>
            <a:extLst>
              <a:ext uri="{FF2B5EF4-FFF2-40B4-BE49-F238E27FC236}">
                <a16:creationId xmlns:a16="http://schemas.microsoft.com/office/drawing/2014/main" id="{29888478-4DD4-477A-67F7-99C81874C1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21494" y="1636857"/>
            <a:ext cx="563996" cy="587087"/>
          </a:xfrm>
          <a:prstGeom prst="rect">
            <a:avLst/>
          </a:prstGeom>
        </p:spPr>
      </p:pic>
      <p:pic>
        <p:nvPicPr>
          <p:cNvPr id="7" name="Picture 7" descr="A picture containing antenna&#10;&#10;Description automatically generated">
            <a:extLst>
              <a:ext uri="{FF2B5EF4-FFF2-40B4-BE49-F238E27FC236}">
                <a16:creationId xmlns:a16="http://schemas.microsoft.com/office/drawing/2014/main" id="{DD81AEC7-F40D-B56E-E9B1-1035E7783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5418" y="3143739"/>
            <a:ext cx="8820726" cy="355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198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A5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7AA005-7D68-5858-35A4-B6F665FFE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  <a:cs typeface="Calibri Light"/>
              </a:rPr>
              <a:t>Spectrogram</a:t>
            </a:r>
            <a:endParaRPr lang="en-US" sz="2600">
              <a:solidFill>
                <a:srgbClr val="FFFFFF"/>
              </a:solidFill>
            </a:endParaRPr>
          </a:p>
        </p:txBody>
      </p:sp>
      <p:pic>
        <p:nvPicPr>
          <p:cNvPr id="4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E7EA052-D781-3159-8707-64AFAC097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313299"/>
            <a:ext cx="8035574" cy="4421182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40EEB1-E0A1-EE01-8549-9D53660573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>
                <a:cs typeface="Calibri" panose="020F0502020204030204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527561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BF319-7606-B81A-188B-10B722D13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Data Cleaning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782E5-3FE9-A276-3703-7DAD3F03F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>
                <a:cs typeface="Calibri"/>
              </a:rPr>
              <a:t>2. Filtering out low frequency noise</a:t>
            </a:r>
          </a:p>
          <a:p>
            <a:endParaRPr lang="en-US" sz="2400" b="1" dirty="0">
              <a:cs typeface="Calibri"/>
            </a:endParaRPr>
          </a:p>
          <a:p>
            <a:pPr marL="0" indent="0">
              <a:buNone/>
            </a:pPr>
            <a:r>
              <a:rPr lang="en-US" sz="2400" b="1" dirty="0">
                <a:cs typeface="Calibri"/>
              </a:rPr>
              <a:t>Waveform: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pic>
        <p:nvPicPr>
          <p:cNvPr id="4" name="high_pass_y">
            <a:hlinkClick r:id="" action="ppaction://media"/>
            <a:extLst>
              <a:ext uri="{FF2B5EF4-FFF2-40B4-BE49-F238E27FC236}">
                <a16:creationId xmlns:a16="http://schemas.microsoft.com/office/drawing/2014/main" id="{35661B1A-D2E0-476E-4B8C-E7EB960FE8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96457" y="2360605"/>
            <a:ext cx="730250" cy="730250"/>
          </a:xfrm>
          <a:prstGeom prst="rect">
            <a:avLst/>
          </a:prstGeom>
        </p:spPr>
      </p:pic>
      <p:pic>
        <p:nvPicPr>
          <p:cNvPr id="6" name="Picture 6" descr="A picture containing antenna&#10;&#10;Description automatically generated">
            <a:extLst>
              <a:ext uri="{FF2B5EF4-FFF2-40B4-BE49-F238E27FC236}">
                <a16:creationId xmlns:a16="http://schemas.microsoft.com/office/drawing/2014/main" id="{F68313F1-3000-3AB3-5BB3-AB961FB8B5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8184" y="3274218"/>
            <a:ext cx="8989934" cy="34168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C7D55-C36A-B367-A2E6-743A8038AFE8}"/>
              </a:ext>
            </a:extLst>
          </p:cNvPr>
          <p:cNvSpPr txBox="1"/>
          <p:nvPr/>
        </p:nvSpPr>
        <p:spPr>
          <a:xfrm>
            <a:off x="7521019" y="2493389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Audio: </a:t>
            </a:r>
            <a:endParaRPr lang="en-US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14079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043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607226-FB5B-D4A4-17BF-67867098D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Spectrogram</a:t>
            </a:r>
          </a:p>
        </p:txBody>
      </p:sp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89E61EC-8E09-8C3F-D65A-AE384CECE3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78382" y="1265573"/>
            <a:ext cx="8301180" cy="454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771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Data Preprocessing</vt:lpstr>
      <vt:lpstr>Data visualization</vt:lpstr>
      <vt:lpstr>Spectrogram of input signal</vt:lpstr>
      <vt:lpstr>Data Cleaning</vt:lpstr>
      <vt:lpstr>Spectrogram</vt:lpstr>
      <vt:lpstr>PowerPoint Presentation</vt:lpstr>
      <vt:lpstr>Spectrogram</vt:lpstr>
      <vt:lpstr>Data Cleaning</vt:lpstr>
      <vt:lpstr>Spectrogram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294</cp:revision>
  <dcterms:created xsi:type="dcterms:W3CDTF">2022-05-11T21:58:14Z</dcterms:created>
  <dcterms:modified xsi:type="dcterms:W3CDTF">2022-05-12T04:01:36Z</dcterms:modified>
</cp:coreProperties>
</file>

<file path=docProps/thumbnail.jpeg>
</file>